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5FB5-6D2F-4667-87EE-6049931AC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48775-12C1-4C3A-861B-742BDC609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D65FB-684B-40D4-B8EF-EE610F7A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79B9F-DC26-4C4F-9BA2-811E054D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92570-5C32-4F6F-8FE4-AD0C3FAC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9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DFD18-E71A-41CF-A6F9-5BCEC875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5C052-386E-4246-BA13-B961BE012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3ED2B-0153-457A-93FB-FD8F5F5A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AC9ED-2E16-46E6-B13A-176CE0AB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A3D97-8F93-4F62-AB6C-1279836E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07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9551CD-E143-4246-A4E7-BC88F5E2B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88254-15CE-4AB3-A393-8AAA926F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24933-02FA-4BE0-B91D-82290BC4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EAED3-E710-451F-8160-881FA64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77529-7C05-4E30-B613-BAA88BDD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9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70F2A-BBAD-4835-AD75-77AA68BA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22C33-587B-42FD-B54C-68B429AD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6AA70-F74C-45EB-9EBB-EAD952A0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63020-8D07-49C7-B4D2-B289F88B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E7D1E-72E3-4A21-BB75-069ADA15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5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0244-B19B-4178-8EA5-6EC21269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429BF-2017-4DF5-B5E8-92D2AE4D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11750-8095-4C07-81AF-93E8466B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9635A-996F-4CED-A624-68A895D6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C3D81-4703-4D07-AB46-B9A87D0D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69D8-1E49-4576-A009-2E17BBDD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E81E1-50BC-4730-A015-3507E758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1C880-3DAE-4104-AF12-8075AAEF4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CF2A41-0747-4C2A-A293-C41767EF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83389-7B55-4197-A5AE-DFB7112C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75599-E856-4A9E-88BF-A9F17FAF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BE7BA-AADA-4D6A-871F-0665C951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37148F-2D0E-4F08-A0D0-A86F9BD2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09D03-CABD-46A8-B69D-AEFAE999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50CF9B-7186-4015-9E65-D8E9A9ED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59DF6-1CA3-4814-96A9-9BFE8380A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2BFF7-3C06-4669-9AE3-B86CE103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6A4D4-C039-4321-B27E-C336B47E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107949-50CE-4F15-9DC8-14F55707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1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90EF8-A4D1-4829-833B-677AEF46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79D3A7-C445-4F92-BF12-DAB2184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FD4A75-C1E6-493D-962E-1BFE7B9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6115A-DF7A-49F3-AC51-980FE2D2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4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46FBD-F2C0-4A37-B78D-D0D7526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E5DBE-8591-4C80-8432-5915485B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B8A70-E9A7-4026-A627-FC57832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8E54-94AF-4958-83B4-9BE578BC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BF195-CD8F-462F-BB74-93ACF45B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6963E-A308-471E-B946-8D2EDBE30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B816C-47EF-415D-AB5A-BBA831E4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04F6B-D41B-468F-BA35-C345D6A3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34A3F4-1AB7-4E2B-BE32-2CB97F3C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6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A64AA-2212-4F3F-B330-91254E4C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F362D-9E01-48FA-BBA6-89C8DF73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A7D8AB-8097-4C80-A39A-DBD08B3A7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E97C5-43C1-4181-8943-A70CA44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0D592-671A-4336-B04A-F1722D0E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D50806-1B89-4B7F-9B41-E3EA0E6D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2D531-3469-49CB-BE1F-0F944BFD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B462E-548C-4870-B22B-FCC1E6B4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182E5-7915-41FB-890A-CE0783430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23AC-348D-4174-80A6-7E4368C0F03D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C68CB-E797-4E30-A069-020F5DC0F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D86D-E2D9-4992-9CB0-07A035D21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3AD1-2B9B-4B7A-8B49-BDD737208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70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hyc-zyf</dc:creator>
  <cp:lastModifiedBy>hyc-zyf</cp:lastModifiedBy>
  <cp:revision>1</cp:revision>
  <dcterms:created xsi:type="dcterms:W3CDTF">2023-05-12T07:55:23Z</dcterms:created>
  <dcterms:modified xsi:type="dcterms:W3CDTF">2023-05-12T07:55:35Z</dcterms:modified>
</cp:coreProperties>
</file>