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21" userDrawn="1">
          <p15:clr>
            <a:srgbClr val="A4A3A4"/>
          </p15:clr>
        </p15:guide>
        <p15:guide id="2" pos="3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5F9"/>
    <a:srgbClr val="7B93C7"/>
    <a:srgbClr val="F9D1E8"/>
    <a:srgbClr val="D27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3931" autoAdjust="0"/>
  </p:normalViewPr>
  <p:slideViewPr>
    <p:cSldViewPr snapToGrid="0" showGuides="1">
      <p:cViewPr>
        <p:scale>
          <a:sx n="150" d="100"/>
          <a:sy n="150" d="100"/>
        </p:scale>
        <p:origin x="-4515" y="-837"/>
      </p:cViewPr>
      <p:guideLst>
        <p:guide orient="horz" pos="3521"/>
        <p:guide pos="3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4E868-73E1-446D-0835-FDB556CFB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95C718-8917-7CEF-8F17-400B523B3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EEAA91-2F6E-D615-AD0F-5BF29873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8FD6-5657-4281-B0D3-2C7AEE1F4657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73E870-B140-1CC4-B3D4-85B00203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687552-1F43-803E-6AD0-79B15B3E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39E-200D-400C-BE27-42B437A29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07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EEC43-2D2B-6C98-9984-E1B13363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C09E48-8371-54AD-B186-2C3DE1B29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8CF3AD-43EF-5DD3-91D4-7BA7BC4D1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8FD6-5657-4281-B0D3-2C7AEE1F4657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0CBF64-55B0-D05D-FAC7-A75D19CC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63028-2A13-81D4-962D-CF3F094B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39E-200D-400C-BE27-42B437A29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01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933FAA-BC05-2B16-D025-763B5A718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2CB710-7BB5-C679-7533-4925BC5E3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2E01-563F-8EDB-E56C-3F549C5C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8FD6-5657-4281-B0D3-2C7AEE1F4657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34C42-D8C6-189B-9503-7D9BB13F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449352-3297-54CE-5EB9-38CA63B6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39E-200D-400C-BE27-42B437A29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78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7B150-A317-D5B6-4178-EE2F9033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6CD67E-3FAF-CB08-41DF-693202152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809D5B-B4F5-0A0E-5CD7-D75E44F16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8FD6-5657-4281-B0D3-2C7AEE1F4657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D2612D-66EC-67CB-6249-9EB4B300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DEAC5F-78B1-A56B-4C74-72BE6DEA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39E-200D-400C-BE27-42B437A29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28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C554C-FFB2-7130-211A-58853CC5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9DCCD1-4F0D-4302-E168-7A348EAA4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988570-8C14-A905-ADDD-C829C3C71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8FD6-5657-4281-B0D3-2C7AEE1F4657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928584-0ACA-7952-A26E-DEC4EC74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AA863A-03AC-1A10-522F-9DC97016E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39E-200D-400C-BE27-42B437A29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851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9FE87-28F7-6528-3D05-77410AE6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FE5289-F6EB-9D1F-62A8-119381E14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549BFF-D741-8EFB-CBF6-A04952693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124A4C-5A6B-A113-9858-E45D1BF51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8FD6-5657-4281-B0D3-2C7AEE1F4657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4F84AD-E9F6-0543-151B-6991F0F42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9C18CD-970C-6121-C9EC-9F82B151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39E-200D-400C-BE27-42B437A29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21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A36F3-9B0D-69D3-660E-85DB829F1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202D72-EC6E-B852-E5D1-FEA9723CB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586AD7-0506-2ECD-B07D-E96E2C221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F61A72-38D5-0938-5067-B9716435E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D20070-F5FD-D5CB-FAC3-3EE14582E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7957B5-85AB-E2A2-823C-19450D050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8FD6-5657-4281-B0D3-2C7AEE1F4657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0B92B5-4205-3E5A-197B-3DF4FF35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60B341-6F07-788F-0774-EB0811541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39E-200D-400C-BE27-42B437A29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24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9EF81-E181-4E91-7DED-F25C8738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1A8A50-4A0F-755D-4DEE-0C2682F4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8FD6-5657-4281-B0D3-2C7AEE1F4657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A98D4C-DD03-4C3F-BAD4-6DCAEDC37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BF65D6-C889-A6D8-3061-DEE3EFFD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39E-200D-400C-BE27-42B437A29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00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B5D2F2-CBC6-BFE0-54FD-042A4834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8FD6-5657-4281-B0D3-2C7AEE1F4657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B483F3-9CF9-8FAA-4DE7-E4CEEA95B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47BF4D-279C-08DC-CF11-8F669F013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39E-200D-400C-BE27-42B437A29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50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F66C5-B3F0-838C-972E-21DD186E4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98346-B155-31C6-FFC0-C974E18CD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C7789E-12FA-135F-93F9-E5AF524C8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2F6237-0BE0-41EB-E6CE-FA1F67C35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8FD6-5657-4281-B0D3-2C7AEE1F4657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16C74E-857A-47CE-A88E-3CC83D033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922726-CBF6-4F49-7C1A-A269F9E6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39E-200D-400C-BE27-42B437A29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31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15A94-C267-AC8A-4378-CCDEB729A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811ADE-5EF1-588D-B825-38A4345FA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1ED69F-91AD-0178-D000-3F54D9D97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ADE480-398B-0470-403B-A71D5F3B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8FD6-5657-4281-B0D3-2C7AEE1F4657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BD844B-80EC-C4F2-2A48-C67F3ABF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094E4E-D00E-45AE-0151-B91B2F82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39E-200D-400C-BE27-42B437A29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41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83D64D-EE87-42B3-A7DE-65985983A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CC11C4-4304-BF10-4F1F-EEF7FB6FC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39D94-88C6-BA02-9B65-BE59067D3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68FD6-5657-4281-B0D3-2C7AEE1F4657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DED4E8-D8B4-F877-979A-375FDF1A0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68C39C-DB89-8A69-FE14-546C6AB2C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7939E-200D-400C-BE27-42B437A29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23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109C15B0-CE92-5B37-845E-C46043DB24E3}"/>
              </a:ext>
            </a:extLst>
          </p:cNvPr>
          <p:cNvSpPr/>
          <p:nvPr/>
        </p:nvSpPr>
        <p:spPr>
          <a:xfrm>
            <a:off x="5841365" y="3132219"/>
            <a:ext cx="3467790" cy="1590356"/>
          </a:xfrm>
          <a:prstGeom prst="roundRect">
            <a:avLst>
              <a:gd name="adj" fmla="val 882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8C50D346-026E-C571-0BF1-755A0A748DAD}"/>
              </a:ext>
            </a:extLst>
          </p:cNvPr>
          <p:cNvSpPr/>
          <p:nvPr/>
        </p:nvSpPr>
        <p:spPr>
          <a:xfrm>
            <a:off x="3442343" y="3127305"/>
            <a:ext cx="2105017" cy="1175584"/>
          </a:xfrm>
          <a:prstGeom prst="roundRect">
            <a:avLst>
              <a:gd name="adj" fmla="val 1119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124FEF-56CD-357D-0202-AB72930D4567}"/>
              </a:ext>
            </a:extLst>
          </p:cNvPr>
          <p:cNvSpPr/>
          <p:nvPr/>
        </p:nvSpPr>
        <p:spPr>
          <a:xfrm>
            <a:off x="3876586" y="1898781"/>
            <a:ext cx="1147368" cy="8503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数据预处理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6D2E1A-9252-4689-F2BB-6BDE92FBD19A}"/>
              </a:ext>
            </a:extLst>
          </p:cNvPr>
          <p:cNvSpPr/>
          <p:nvPr/>
        </p:nvSpPr>
        <p:spPr>
          <a:xfrm>
            <a:off x="5623846" y="1898781"/>
            <a:ext cx="1147368" cy="8503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深度模型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6C1BE1-FC16-84F7-FF2A-094315713F70}"/>
              </a:ext>
            </a:extLst>
          </p:cNvPr>
          <p:cNvSpPr/>
          <p:nvPr/>
        </p:nvSpPr>
        <p:spPr>
          <a:xfrm>
            <a:off x="7371106" y="1898781"/>
            <a:ext cx="1147368" cy="8503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Loss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函数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741EABD-1378-ED02-CC89-E114206B424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399000" y="2323948"/>
            <a:ext cx="4775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5E098EC-C0AF-7D49-80D0-F77BE812777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023954" y="2323948"/>
            <a:ext cx="5998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B3502F6-9EC1-56C6-35A9-B5FBB4C7AFB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771214" y="2323948"/>
            <a:ext cx="5998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6D9E4E9-747C-2A3D-6D28-D95D9917E291}"/>
              </a:ext>
            </a:extLst>
          </p:cNvPr>
          <p:cNvSpPr txBox="1"/>
          <p:nvPr/>
        </p:nvSpPr>
        <p:spPr>
          <a:xfrm>
            <a:off x="2295525" y="2105025"/>
            <a:ext cx="118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原始数据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4B41F3-B1BC-83F4-A774-A8679C81AA91}"/>
              </a:ext>
            </a:extLst>
          </p:cNvPr>
          <p:cNvSpPr txBox="1"/>
          <p:nvPr/>
        </p:nvSpPr>
        <p:spPr>
          <a:xfrm>
            <a:off x="4681242" y="3290645"/>
            <a:ext cx="663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IFFT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90113FF-200F-F94A-95D3-B3B8E3F42C1B}"/>
              </a:ext>
            </a:extLst>
          </p:cNvPr>
          <p:cNvSpPr txBox="1"/>
          <p:nvPr/>
        </p:nvSpPr>
        <p:spPr>
          <a:xfrm>
            <a:off x="3544163" y="3170022"/>
            <a:ext cx="955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Complex-type data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7076BB7-2553-E265-4FA5-7465F9B5DFD5}"/>
              </a:ext>
            </a:extLst>
          </p:cNvPr>
          <p:cNvSpPr txBox="1"/>
          <p:nvPr/>
        </p:nvSpPr>
        <p:spPr>
          <a:xfrm>
            <a:off x="3668077" y="3860820"/>
            <a:ext cx="806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Reshape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393291D-E635-6BE1-20A0-93436130DFE1}"/>
              </a:ext>
            </a:extLst>
          </p:cNvPr>
          <p:cNvSpPr txBox="1"/>
          <p:nvPr/>
        </p:nvSpPr>
        <p:spPr>
          <a:xfrm>
            <a:off x="4718495" y="3864913"/>
            <a:ext cx="663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ADD3B36-0108-B5BF-2C6B-B0E9CC97C693}"/>
              </a:ext>
            </a:extLst>
          </p:cNvPr>
          <p:cNvCxnSpPr>
            <a:cxnSpLocks/>
          </p:cNvCxnSpPr>
          <p:nvPr/>
        </p:nvCxnSpPr>
        <p:spPr>
          <a:xfrm>
            <a:off x="4356616" y="3444533"/>
            <a:ext cx="3246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362631B-5D43-A6ED-6DD4-8CA921B3F47E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 flipH="1">
            <a:off x="4071463" y="3598422"/>
            <a:ext cx="941485" cy="262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1604891-4383-BEC4-5EDD-860B3DEC299B}"/>
              </a:ext>
            </a:extLst>
          </p:cNvPr>
          <p:cNvCxnSpPr>
            <a:cxnSpLocks/>
          </p:cNvCxnSpPr>
          <p:nvPr/>
        </p:nvCxnSpPr>
        <p:spPr>
          <a:xfrm>
            <a:off x="4393869" y="4014708"/>
            <a:ext cx="3246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4B84796-D69C-A592-E9A7-8501FFDB65CF}"/>
              </a:ext>
            </a:extLst>
          </p:cNvPr>
          <p:cNvCxnSpPr>
            <a:cxnSpLocks/>
          </p:cNvCxnSpPr>
          <p:nvPr/>
        </p:nvCxnSpPr>
        <p:spPr>
          <a:xfrm>
            <a:off x="5177953" y="4041378"/>
            <a:ext cx="5179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792BC97-26E3-3CDD-E711-BA04EB5F7383}"/>
              </a:ext>
            </a:extLst>
          </p:cNvPr>
          <p:cNvCxnSpPr>
            <a:cxnSpLocks/>
          </p:cNvCxnSpPr>
          <p:nvPr/>
        </p:nvCxnSpPr>
        <p:spPr>
          <a:xfrm>
            <a:off x="3288193" y="3444533"/>
            <a:ext cx="3246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B8DDFEE-BAC3-5136-0FE6-19F6D5B8C218}"/>
              </a:ext>
            </a:extLst>
          </p:cNvPr>
          <p:cNvCxnSpPr/>
          <p:nvPr/>
        </p:nvCxnSpPr>
        <p:spPr>
          <a:xfrm flipH="1">
            <a:off x="3481387" y="2749115"/>
            <a:ext cx="395199" cy="42090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D26AC39-6D20-DD92-A92A-8A4F9F2D45C3}"/>
              </a:ext>
            </a:extLst>
          </p:cNvPr>
          <p:cNvCxnSpPr>
            <a:cxnSpLocks/>
          </p:cNvCxnSpPr>
          <p:nvPr/>
        </p:nvCxnSpPr>
        <p:spPr>
          <a:xfrm>
            <a:off x="5023954" y="2751244"/>
            <a:ext cx="502428" cy="42627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CC5D33E-BD60-485E-F004-24CE23EC1ED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518474" y="2323948"/>
            <a:ext cx="77792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45E575C4-F611-B829-12CE-2E303195BD14}"/>
              </a:ext>
            </a:extLst>
          </p:cNvPr>
          <p:cNvSpPr txBox="1"/>
          <p:nvPr/>
        </p:nvSpPr>
        <p:spPr>
          <a:xfrm>
            <a:off x="8518474" y="1926699"/>
            <a:ext cx="70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推理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7CA4B1A-09F1-A813-7688-4CBC1CC7D657}"/>
              </a:ext>
            </a:extLst>
          </p:cNvPr>
          <p:cNvCxnSpPr>
            <a:cxnSpLocks/>
          </p:cNvCxnSpPr>
          <p:nvPr/>
        </p:nvCxnSpPr>
        <p:spPr>
          <a:xfrm flipH="1">
            <a:off x="6799193" y="2176066"/>
            <a:ext cx="54393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19CBAE28-04C2-CFAC-ADC3-5756FF702DE2}"/>
              </a:ext>
            </a:extLst>
          </p:cNvPr>
          <p:cNvSpPr txBox="1"/>
          <p:nvPr/>
        </p:nvSpPr>
        <p:spPr>
          <a:xfrm>
            <a:off x="6746824" y="1806734"/>
            <a:ext cx="70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训练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A4FF487-5F48-A2D2-D4F9-F11823FDFA4F}"/>
              </a:ext>
            </a:extLst>
          </p:cNvPr>
          <p:cNvSpPr/>
          <p:nvPr/>
        </p:nvSpPr>
        <p:spPr>
          <a:xfrm>
            <a:off x="5979809" y="3417149"/>
            <a:ext cx="328543" cy="739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4B2078F-4B98-92A0-F277-6BFC27679194}"/>
              </a:ext>
            </a:extLst>
          </p:cNvPr>
          <p:cNvSpPr txBox="1"/>
          <p:nvPr/>
        </p:nvSpPr>
        <p:spPr>
          <a:xfrm rot="16200000">
            <a:off x="5801992" y="3644480"/>
            <a:ext cx="663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59276B2-18AB-C3D9-A7B2-5177C897C357}"/>
              </a:ext>
            </a:extLst>
          </p:cNvPr>
          <p:cNvSpPr/>
          <p:nvPr/>
        </p:nvSpPr>
        <p:spPr>
          <a:xfrm>
            <a:off x="6402084" y="3417149"/>
            <a:ext cx="328543" cy="73959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C97A195-E264-E947-4ED7-2B574A914F34}"/>
              </a:ext>
            </a:extLst>
          </p:cNvPr>
          <p:cNvSpPr txBox="1"/>
          <p:nvPr/>
        </p:nvSpPr>
        <p:spPr>
          <a:xfrm rot="16200000">
            <a:off x="6128227" y="3624177"/>
            <a:ext cx="850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Maxpool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6D6603A-3602-C3E4-46D9-ABEAA7509032}"/>
              </a:ext>
            </a:extLst>
          </p:cNvPr>
          <p:cNvSpPr/>
          <p:nvPr/>
        </p:nvSpPr>
        <p:spPr>
          <a:xfrm>
            <a:off x="6847404" y="3238930"/>
            <a:ext cx="354527" cy="10960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FCDD481-34FA-689E-700C-CF99A49FB30D}"/>
              </a:ext>
            </a:extLst>
          </p:cNvPr>
          <p:cNvSpPr txBox="1"/>
          <p:nvPr/>
        </p:nvSpPr>
        <p:spPr>
          <a:xfrm rot="16200000">
            <a:off x="6441543" y="3644479"/>
            <a:ext cx="115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Conv&amp;Atten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3A0C12AC-C5DC-9D70-937B-4A9761F383B2}"/>
              </a:ext>
            </a:extLst>
          </p:cNvPr>
          <p:cNvSpPr/>
          <p:nvPr/>
        </p:nvSpPr>
        <p:spPr>
          <a:xfrm>
            <a:off x="7327305" y="3242241"/>
            <a:ext cx="354527" cy="10960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6D09488-61C6-6AC2-B5C7-90B85B1EA692}"/>
              </a:ext>
            </a:extLst>
          </p:cNvPr>
          <p:cNvSpPr txBox="1"/>
          <p:nvPr/>
        </p:nvSpPr>
        <p:spPr>
          <a:xfrm rot="16200000">
            <a:off x="6921444" y="3647790"/>
            <a:ext cx="115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Conv&amp;Atten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3E261F7-C529-5065-508B-31EF5AC919FC}"/>
              </a:ext>
            </a:extLst>
          </p:cNvPr>
          <p:cNvSpPr/>
          <p:nvPr/>
        </p:nvSpPr>
        <p:spPr>
          <a:xfrm>
            <a:off x="7810724" y="3246787"/>
            <a:ext cx="354527" cy="10960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29B4750-9008-EFD1-E439-B4DF7ACB45C0}"/>
              </a:ext>
            </a:extLst>
          </p:cNvPr>
          <p:cNvSpPr txBox="1"/>
          <p:nvPr/>
        </p:nvSpPr>
        <p:spPr>
          <a:xfrm rot="16200000">
            <a:off x="7404863" y="3652336"/>
            <a:ext cx="115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Conv&amp;Atten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127C672-5AE1-2D61-A0D4-1FED9B8F647D}"/>
              </a:ext>
            </a:extLst>
          </p:cNvPr>
          <p:cNvSpPr/>
          <p:nvPr/>
        </p:nvSpPr>
        <p:spPr>
          <a:xfrm>
            <a:off x="8278464" y="3246787"/>
            <a:ext cx="354527" cy="10960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0FDA2C6-2ADA-2BB6-C0A7-AC282AE0DCD8}"/>
              </a:ext>
            </a:extLst>
          </p:cNvPr>
          <p:cNvSpPr txBox="1"/>
          <p:nvPr/>
        </p:nvSpPr>
        <p:spPr>
          <a:xfrm rot="16200000">
            <a:off x="7872603" y="3652336"/>
            <a:ext cx="115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Conv&amp;Atten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2B6A764-708F-0345-3CC1-7E85C3C09C2F}"/>
              </a:ext>
            </a:extLst>
          </p:cNvPr>
          <p:cNvSpPr/>
          <p:nvPr/>
        </p:nvSpPr>
        <p:spPr>
          <a:xfrm>
            <a:off x="8727824" y="3417148"/>
            <a:ext cx="328543" cy="739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6379F4F-5259-FF10-5241-182D93F131C6}"/>
              </a:ext>
            </a:extLst>
          </p:cNvPr>
          <p:cNvSpPr txBox="1"/>
          <p:nvPr/>
        </p:nvSpPr>
        <p:spPr>
          <a:xfrm rot="16200000">
            <a:off x="8550007" y="3644479"/>
            <a:ext cx="663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5144D4FE-0197-5960-83C6-285BD1C0500D}"/>
              </a:ext>
            </a:extLst>
          </p:cNvPr>
          <p:cNvCxnSpPr>
            <a:cxnSpLocks/>
          </p:cNvCxnSpPr>
          <p:nvPr/>
        </p:nvCxnSpPr>
        <p:spPr>
          <a:xfrm>
            <a:off x="5698440" y="3817246"/>
            <a:ext cx="2858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F65F720-1EE1-FB5F-E217-46E4C31990FE}"/>
              </a:ext>
            </a:extLst>
          </p:cNvPr>
          <p:cNvCxnSpPr>
            <a:cxnSpLocks/>
          </p:cNvCxnSpPr>
          <p:nvPr/>
        </p:nvCxnSpPr>
        <p:spPr>
          <a:xfrm>
            <a:off x="9056367" y="3826923"/>
            <a:ext cx="4432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F5E71C3D-E928-78AF-F5A4-DA3329881145}"/>
              </a:ext>
            </a:extLst>
          </p:cNvPr>
          <p:cNvSpPr txBox="1"/>
          <p:nvPr/>
        </p:nvSpPr>
        <p:spPr>
          <a:xfrm>
            <a:off x="5858889" y="4447099"/>
            <a:ext cx="13430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latin typeface="times" panose="02020603050405020304" pitchFamily="18" charset="0"/>
                <a:ea typeface="仿宋" panose="02010609060101010101" pitchFamily="49" charset="-122"/>
                <a:cs typeface="times" panose="02020603050405020304" pitchFamily="18" charset="0"/>
              </a:rPr>
              <a:t>* Shortcut</a:t>
            </a:r>
            <a:r>
              <a:rPr lang="zh-CN" altLang="en-US" sz="700" dirty="0">
                <a:latin typeface="仿宋" panose="02010609060101010101" pitchFamily="49" charset="-122"/>
                <a:ea typeface="仿宋" panose="02010609060101010101" pitchFamily="49" charset="-122"/>
              </a:rPr>
              <a:t>在此图被省略</a:t>
            </a:r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925DCA80-427F-4792-0AD7-C51D912328A5}"/>
              </a:ext>
            </a:extLst>
          </p:cNvPr>
          <p:cNvCxnSpPr>
            <a:cxnSpLocks/>
          </p:cNvCxnSpPr>
          <p:nvPr/>
        </p:nvCxnSpPr>
        <p:spPr>
          <a:xfrm>
            <a:off x="5628785" y="2768993"/>
            <a:ext cx="256619" cy="386646"/>
          </a:xfrm>
          <a:prstGeom prst="line">
            <a:avLst/>
          </a:prstGeom>
          <a:ln w="19050" cap="flat" cmpd="sng" algn="ctr">
            <a:solidFill>
              <a:schemeClr val="accent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122A3A01-35D0-4845-BC40-626A967B2608}"/>
              </a:ext>
            </a:extLst>
          </p:cNvPr>
          <p:cNvCxnSpPr>
            <a:cxnSpLocks/>
          </p:cNvCxnSpPr>
          <p:nvPr/>
        </p:nvCxnSpPr>
        <p:spPr>
          <a:xfrm>
            <a:off x="6768048" y="2743581"/>
            <a:ext cx="2459479" cy="383214"/>
          </a:xfrm>
          <a:prstGeom prst="line">
            <a:avLst/>
          </a:prstGeom>
          <a:ln w="19050" cap="flat" cmpd="sng" algn="ctr">
            <a:solidFill>
              <a:schemeClr val="accent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7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F78FEC9-B9AA-B968-56A7-FBE7C0B7357D}"/>
              </a:ext>
            </a:extLst>
          </p:cNvPr>
          <p:cNvSpPr/>
          <p:nvPr/>
        </p:nvSpPr>
        <p:spPr>
          <a:xfrm>
            <a:off x="5841365" y="3132219"/>
            <a:ext cx="3467790" cy="1585830"/>
          </a:xfrm>
          <a:prstGeom prst="roundRect">
            <a:avLst>
              <a:gd name="adj" fmla="val 882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B06BA4-AACA-A0E6-815C-F747B80A52CC}"/>
              </a:ext>
            </a:extLst>
          </p:cNvPr>
          <p:cNvSpPr/>
          <p:nvPr/>
        </p:nvSpPr>
        <p:spPr>
          <a:xfrm>
            <a:off x="5979809" y="3417149"/>
            <a:ext cx="328543" cy="739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67E1CE-A76D-4364-8A3A-3B05913FEAAC}"/>
              </a:ext>
            </a:extLst>
          </p:cNvPr>
          <p:cNvSpPr txBox="1"/>
          <p:nvPr/>
        </p:nvSpPr>
        <p:spPr>
          <a:xfrm rot="16200000">
            <a:off x="5801992" y="3644480"/>
            <a:ext cx="663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4E5B82-D5B5-B265-D867-01FDF03E078A}"/>
              </a:ext>
            </a:extLst>
          </p:cNvPr>
          <p:cNvSpPr/>
          <p:nvPr/>
        </p:nvSpPr>
        <p:spPr>
          <a:xfrm>
            <a:off x="6402084" y="3417149"/>
            <a:ext cx="328543" cy="73959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E50479-90CE-B633-3B9C-C353AD14A02E}"/>
              </a:ext>
            </a:extLst>
          </p:cNvPr>
          <p:cNvSpPr txBox="1"/>
          <p:nvPr/>
        </p:nvSpPr>
        <p:spPr>
          <a:xfrm rot="16200000">
            <a:off x="6128227" y="3624177"/>
            <a:ext cx="850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Maxpool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B412E2-1573-6A86-9B92-1C880CBF909C}"/>
              </a:ext>
            </a:extLst>
          </p:cNvPr>
          <p:cNvSpPr/>
          <p:nvPr/>
        </p:nvSpPr>
        <p:spPr>
          <a:xfrm>
            <a:off x="6847404" y="3238930"/>
            <a:ext cx="354527" cy="10960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9103E9-E19E-4C8F-0758-B12E4628860A}"/>
              </a:ext>
            </a:extLst>
          </p:cNvPr>
          <p:cNvSpPr txBox="1"/>
          <p:nvPr/>
        </p:nvSpPr>
        <p:spPr>
          <a:xfrm rot="16200000">
            <a:off x="6441543" y="3644479"/>
            <a:ext cx="115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Conv&amp;Atten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CE522E3-30CB-088A-B38D-E39C94250A16}"/>
              </a:ext>
            </a:extLst>
          </p:cNvPr>
          <p:cNvSpPr/>
          <p:nvPr/>
        </p:nvSpPr>
        <p:spPr>
          <a:xfrm>
            <a:off x="7327305" y="3242241"/>
            <a:ext cx="354527" cy="10960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FBF5AE-C7B2-3ECA-4174-F6163732C28D}"/>
              </a:ext>
            </a:extLst>
          </p:cNvPr>
          <p:cNvSpPr txBox="1"/>
          <p:nvPr/>
        </p:nvSpPr>
        <p:spPr>
          <a:xfrm rot="16200000">
            <a:off x="6921444" y="3647790"/>
            <a:ext cx="115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Conv&amp;Atten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448B2D-580B-8D50-B01C-3CD90B9CB5A6}"/>
              </a:ext>
            </a:extLst>
          </p:cNvPr>
          <p:cNvSpPr/>
          <p:nvPr/>
        </p:nvSpPr>
        <p:spPr>
          <a:xfrm>
            <a:off x="7810724" y="3246787"/>
            <a:ext cx="354527" cy="10960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692943E-0F22-FAE5-6239-AC63B7BBB5F2}"/>
              </a:ext>
            </a:extLst>
          </p:cNvPr>
          <p:cNvSpPr txBox="1"/>
          <p:nvPr/>
        </p:nvSpPr>
        <p:spPr>
          <a:xfrm rot="16200000">
            <a:off x="7404863" y="3652336"/>
            <a:ext cx="115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Conv&amp;Atten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FFE9607-AFCA-058F-9275-BBA1B5003EB4}"/>
              </a:ext>
            </a:extLst>
          </p:cNvPr>
          <p:cNvSpPr/>
          <p:nvPr/>
        </p:nvSpPr>
        <p:spPr>
          <a:xfrm>
            <a:off x="8278464" y="3246787"/>
            <a:ext cx="354527" cy="10960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8894DEF-A908-7E68-2473-65124CB1BE82}"/>
              </a:ext>
            </a:extLst>
          </p:cNvPr>
          <p:cNvSpPr txBox="1"/>
          <p:nvPr/>
        </p:nvSpPr>
        <p:spPr>
          <a:xfrm rot="16200000">
            <a:off x="7872603" y="3652336"/>
            <a:ext cx="115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Conv&amp;Atten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15688A7-CB23-2EE7-80CE-3FA5D72D0E38}"/>
              </a:ext>
            </a:extLst>
          </p:cNvPr>
          <p:cNvSpPr/>
          <p:nvPr/>
        </p:nvSpPr>
        <p:spPr>
          <a:xfrm>
            <a:off x="8727824" y="3417148"/>
            <a:ext cx="328543" cy="739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EE571CE-AF94-ACF1-1F95-1F52CC3B766A}"/>
              </a:ext>
            </a:extLst>
          </p:cNvPr>
          <p:cNvSpPr txBox="1"/>
          <p:nvPr/>
        </p:nvSpPr>
        <p:spPr>
          <a:xfrm rot="16200000">
            <a:off x="8550007" y="3644479"/>
            <a:ext cx="663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37E2E43-AEF8-D538-BEF1-456DF76996FD}"/>
              </a:ext>
            </a:extLst>
          </p:cNvPr>
          <p:cNvCxnSpPr>
            <a:cxnSpLocks/>
          </p:cNvCxnSpPr>
          <p:nvPr/>
        </p:nvCxnSpPr>
        <p:spPr>
          <a:xfrm>
            <a:off x="5698440" y="3817246"/>
            <a:ext cx="2858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DF3B8D4-82C6-978C-5063-8A612154E29B}"/>
              </a:ext>
            </a:extLst>
          </p:cNvPr>
          <p:cNvCxnSpPr>
            <a:cxnSpLocks/>
          </p:cNvCxnSpPr>
          <p:nvPr/>
        </p:nvCxnSpPr>
        <p:spPr>
          <a:xfrm>
            <a:off x="9056367" y="3826923"/>
            <a:ext cx="4432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58A6AA5-3E03-6E4F-A53E-9B96BD5E9AEB}"/>
              </a:ext>
            </a:extLst>
          </p:cNvPr>
          <p:cNvSpPr txBox="1"/>
          <p:nvPr/>
        </p:nvSpPr>
        <p:spPr>
          <a:xfrm>
            <a:off x="5858889" y="4447099"/>
            <a:ext cx="13430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latin typeface="times" panose="02020603050405020304" pitchFamily="18" charset="0"/>
                <a:ea typeface="仿宋" panose="02010609060101010101" pitchFamily="49" charset="-122"/>
                <a:cs typeface="times" panose="02020603050405020304" pitchFamily="18" charset="0"/>
              </a:rPr>
              <a:t>* Shortcut</a:t>
            </a:r>
            <a:r>
              <a:rPr lang="zh-CN" altLang="en-US" sz="700" dirty="0">
                <a:latin typeface="仿宋" panose="02010609060101010101" pitchFamily="49" charset="-122"/>
                <a:ea typeface="仿宋" panose="02010609060101010101" pitchFamily="49" charset="-122"/>
              </a:rPr>
              <a:t>在此图被省略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31A7CDF-7D3A-4E8E-B97E-21E77813BB25}"/>
              </a:ext>
            </a:extLst>
          </p:cNvPr>
          <p:cNvSpPr/>
          <p:nvPr/>
        </p:nvSpPr>
        <p:spPr>
          <a:xfrm>
            <a:off x="6108105" y="2040502"/>
            <a:ext cx="417220" cy="9082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CF6E5E8-CB1D-DC00-DA07-7F06BDD01739}"/>
              </a:ext>
            </a:extLst>
          </p:cNvPr>
          <p:cNvSpPr txBox="1"/>
          <p:nvPr/>
        </p:nvSpPr>
        <p:spPr>
          <a:xfrm rot="16200000">
            <a:off x="5891548" y="2333794"/>
            <a:ext cx="850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3871159-F049-F460-883B-28C064E19B62}"/>
              </a:ext>
            </a:extLst>
          </p:cNvPr>
          <p:cNvSpPr/>
          <p:nvPr/>
        </p:nvSpPr>
        <p:spPr>
          <a:xfrm>
            <a:off x="6618685" y="2040502"/>
            <a:ext cx="417220" cy="908290"/>
          </a:xfrm>
          <a:prstGeom prst="roundRect">
            <a:avLst/>
          </a:prstGeom>
          <a:solidFill>
            <a:srgbClr val="F9D1E8"/>
          </a:solidFill>
          <a:ln>
            <a:solidFill>
              <a:srgbClr val="D27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045D7D3-D1C5-57F7-EBD0-78F80F127751}"/>
              </a:ext>
            </a:extLst>
          </p:cNvPr>
          <p:cNvSpPr txBox="1"/>
          <p:nvPr/>
        </p:nvSpPr>
        <p:spPr>
          <a:xfrm rot="16200000">
            <a:off x="6402128" y="2333793"/>
            <a:ext cx="850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B8375E0-CFC1-DFB7-B01D-FBB7F21D95D4}"/>
              </a:ext>
            </a:extLst>
          </p:cNvPr>
          <p:cNvSpPr/>
          <p:nvPr/>
        </p:nvSpPr>
        <p:spPr>
          <a:xfrm>
            <a:off x="7134374" y="2046542"/>
            <a:ext cx="417220" cy="908290"/>
          </a:xfrm>
          <a:prstGeom prst="roundRect">
            <a:avLst/>
          </a:prstGeom>
          <a:solidFill>
            <a:srgbClr val="D1D5F9"/>
          </a:solidFill>
          <a:ln>
            <a:solidFill>
              <a:srgbClr val="7B93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2EECFC4-9580-B052-DFCA-DC846BF2E204}"/>
              </a:ext>
            </a:extLst>
          </p:cNvPr>
          <p:cNvSpPr txBox="1"/>
          <p:nvPr/>
        </p:nvSpPr>
        <p:spPr>
          <a:xfrm rot="16200000">
            <a:off x="6917817" y="2339833"/>
            <a:ext cx="850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E8552E5-A97F-A5BF-4DBF-C292EFEEF702}"/>
              </a:ext>
            </a:extLst>
          </p:cNvPr>
          <p:cNvCxnSpPr>
            <a:cxnSpLocks/>
          </p:cNvCxnSpPr>
          <p:nvPr/>
        </p:nvCxnSpPr>
        <p:spPr>
          <a:xfrm>
            <a:off x="5762625" y="2503691"/>
            <a:ext cx="3454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流程图: 或者 28">
            <a:extLst>
              <a:ext uri="{FF2B5EF4-FFF2-40B4-BE49-F238E27FC236}">
                <a16:creationId xmlns:a16="http://schemas.microsoft.com/office/drawing/2014/main" id="{CA610BD9-3776-AE4B-A110-641E776C0588}"/>
              </a:ext>
            </a:extLst>
          </p:cNvPr>
          <p:cNvSpPr/>
          <p:nvPr/>
        </p:nvSpPr>
        <p:spPr>
          <a:xfrm>
            <a:off x="7677039" y="2379681"/>
            <a:ext cx="216000" cy="216000"/>
          </a:xfrm>
          <a:prstGeom prst="flowChartOr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24C71C3-DB03-CBD0-0F5C-CAE2B017931E}"/>
              </a:ext>
            </a:extLst>
          </p:cNvPr>
          <p:cNvCxnSpPr>
            <a:cxnSpLocks/>
            <a:endCxn id="29" idx="0"/>
          </p:cNvCxnSpPr>
          <p:nvPr/>
        </p:nvCxnSpPr>
        <p:spPr>
          <a:xfrm flipV="1">
            <a:off x="5937250" y="2379681"/>
            <a:ext cx="1847789" cy="114966"/>
          </a:xfrm>
          <a:prstGeom prst="bentConnector4">
            <a:avLst>
              <a:gd name="adj1" fmla="val -3"/>
              <a:gd name="adj2" fmla="val 51149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8270F178-92F7-A381-87E1-66EC013FA814}"/>
              </a:ext>
            </a:extLst>
          </p:cNvPr>
          <p:cNvSpPr/>
          <p:nvPr/>
        </p:nvSpPr>
        <p:spPr>
          <a:xfrm>
            <a:off x="8134180" y="2062514"/>
            <a:ext cx="417220" cy="90829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3DECFAA-BDD4-5689-7A67-79BDBC981BDF}"/>
              </a:ext>
            </a:extLst>
          </p:cNvPr>
          <p:cNvSpPr txBox="1"/>
          <p:nvPr/>
        </p:nvSpPr>
        <p:spPr>
          <a:xfrm rot="16200000">
            <a:off x="7917623" y="2355805"/>
            <a:ext cx="850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0CD2AF2-9343-CA6F-4ECF-0CB6198938F2}"/>
              </a:ext>
            </a:extLst>
          </p:cNvPr>
          <p:cNvCxnSpPr>
            <a:cxnSpLocks/>
          </p:cNvCxnSpPr>
          <p:nvPr/>
        </p:nvCxnSpPr>
        <p:spPr>
          <a:xfrm>
            <a:off x="7893562" y="2487681"/>
            <a:ext cx="2406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5D3706E-D4E1-AA62-F919-B957BA4FCD54}"/>
              </a:ext>
            </a:extLst>
          </p:cNvPr>
          <p:cNvCxnSpPr>
            <a:cxnSpLocks/>
          </p:cNvCxnSpPr>
          <p:nvPr/>
        </p:nvCxnSpPr>
        <p:spPr>
          <a:xfrm>
            <a:off x="7551594" y="2494647"/>
            <a:ext cx="135838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流程图: 或者 46">
            <a:extLst>
              <a:ext uri="{FF2B5EF4-FFF2-40B4-BE49-F238E27FC236}">
                <a16:creationId xmlns:a16="http://schemas.microsoft.com/office/drawing/2014/main" id="{1B39BC65-D31C-06A8-3048-E2AEF0F94BF8}"/>
              </a:ext>
            </a:extLst>
          </p:cNvPr>
          <p:cNvSpPr/>
          <p:nvPr/>
        </p:nvSpPr>
        <p:spPr>
          <a:xfrm>
            <a:off x="8644760" y="2395691"/>
            <a:ext cx="216000" cy="216000"/>
          </a:xfrm>
          <a:prstGeom prst="flowChartOr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29">
            <a:extLst>
              <a:ext uri="{FF2B5EF4-FFF2-40B4-BE49-F238E27FC236}">
                <a16:creationId xmlns:a16="http://schemas.microsoft.com/office/drawing/2014/main" id="{D4DE42BD-193F-26FF-BB6C-7C58DEE8B213}"/>
              </a:ext>
            </a:extLst>
          </p:cNvPr>
          <p:cNvCxnSpPr>
            <a:cxnSpLocks/>
            <a:endCxn id="47" idx="0"/>
          </p:cNvCxnSpPr>
          <p:nvPr/>
        </p:nvCxnSpPr>
        <p:spPr>
          <a:xfrm flipV="1">
            <a:off x="7970044" y="2395691"/>
            <a:ext cx="782716" cy="91990"/>
          </a:xfrm>
          <a:prstGeom prst="bentConnector4">
            <a:avLst>
              <a:gd name="adj1" fmla="val 357"/>
              <a:gd name="adj2" fmla="val 63195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ED7EA56-9DAD-B95C-5261-85DA9DDC7FFA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8551400" y="2503691"/>
            <a:ext cx="9336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65C7C0B-43B2-BB27-8927-9F14A5B0CE8C}"/>
              </a:ext>
            </a:extLst>
          </p:cNvPr>
          <p:cNvCxnSpPr>
            <a:cxnSpLocks/>
          </p:cNvCxnSpPr>
          <p:nvPr/>
        </p:nvCxnSpPr>
        <p:spPr>
          <a:xfrm>
            <a:off x="8860760" y="2503691"/>
            <a:ext cx="2406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DFB04A6-FF6D-4EAE-7196-719FD63DA96E}"/>
              </a:ext>
            </a:extLst>
          </p:cNvPr>
          <p:cNvSpPr/>
          <p:nvPr/>
        </p:nvSpPr>
        <p:spPr>
          <a:xfrm>
            <a:off x="5858890" y="1572776"/>
            <a:ext cx="3085086" cy="1467294"/>
          </a:xfrm>
          <a:prstGeom prst="roundRect">
            <a:avLst>
              <a:gd name="adj" fmla="val 8828"/>
            </a:avLst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D931968-64F5-DA47-48A7-AF724FE25B9A}"/>
              </a:ext>
            </a:extLst>
          </p:cNvPr>
          <p:cNvSpPr txBox="1"/>
          <p:nvPr/>
        </p:nvSpPr>
        <p:spPr>
          <a:xfrm>
            <a:off x="7921250" y="1572776"/>
            <a:ext cx="1150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Conv&amp;Atten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756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76</Words>
  <Application>Microsoft Office PowerPoint</Application>
  <PresentationFormat>宽屏</PresentationFormat>
  <Paragraphs>31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仿宋</vt:lpstr>
      <vt:lpstr>Arial</vt:lpstr>
      <vt:lpstr>times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zihan cao</dc:creator>
  <cp:lastModifiedBy>zihan cao</cp:lastModifiedBy>
  <cp:revision>3</cp:revision>
  <dcterms:created xsi:type="dcterms:W3CDTF">2024-08-14T11:48:31Z</dcterms:created>
  <dcterms:modified xsi:type="dcterms:W3CDTF">2024-08-14T13:27:07Z</dcterms:modified>
</cp:coreProperties>
</file>