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.xml" ContentType="application/vnd.openxmlformats-officedocument.presentationml.notesSlide+xml"/>
  <Override PartName="/ppt/tags/tag64.xml" ContentType="application/vnd.openxmlformats-officedocument.presentationml.tags+xml"/>
  <Override PartName="/ppt/notesSlides/notesSlide2.xml" ContentType="application/vnd.openxmlformats-officedocument.presentationml.notesSlide+xml"/>
  <Override PartName="/ppt/tags/tag65.xml" ContentType="application/vnd.openxmlformats-officedocument.presentationml.tags+xml"/>
  <Override PartName="/ppt/notesSlides/notesSlide3.xml" ContentType="application/vnd.openxmlformats-officedocument.presentationml.notesSlide+xml"/>
  <Override PartName="/ppt/tags/tag66.xml" ContentType="application/vnd.openxmlformats-officedocument.presentationml.tags+xml"/>
  <Override PartName="/ppt/notesSlides/notesSlide4.xml" ContentType="application/vnd.openxmlformats-officedocument.presentationml.notesSlide+xml"/>
  <Override PartName="/ppt/tags/tag67.xml" ContentType="application/vnd.openxmlformats-officedocument.presentationml.tags+xml"/>
  <Override PartName="/ppt/notesSlides/notesSlide5.xml" ContentType="application/vnd.openxmlformats-officedocument.presentationml.notesSlide+xml"/>
  <Override PartName="/ppt/tags/tag68.xml" ContentType="application/vnd.openxmlformats-officedocument.presentationml.tags+xml"/>
  <Override PartName="/ppt/notesSlides/notesSlide6.xml" ContentType="application/vnd.openxmlformats-officedocument.presentationml.notesSlide+xml"/>
  <Override PartName="/ppt/tags/tag69.xml" ContentType="application/vnd.openxmlformats-officedocument.presentationml.tags+xml"/>
  <Override PartName="/ppt/notesSlides/notesSlide7.xml" ContentType="application/vnd.openxmlformats-officedocument.presentationml.notesSlide+xml"/>
  <Override PartName="/ppt/tags/tag70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  <p:sldMasterId id="2147483681" r:id="rId4"/>
    <p:sldMasterId id="2147483694" r:id="rId5"/>
    <p:sldMasterId id="2147483720" r:id="rId6"/>
    <p:sldMasterId id="2147483733" r:id="rId7"/>
    <p:sldMasterId id="2147483746" r:id="rId8"/>
  </p:sldMasterIdLst>
  <p:notesMasterIdLst>
    <p:notesMasterId r:id="rId17"/>
  </p:notesMasterIdLst>
  <p:handoutMasterIdLst>
    <p:handoutMasterId r:id="rId18"/>
  </p:handoutMasterIdLst>
  <p:sldIdLst>
    <p:sldId id="503" r:id="rId9"/>
    <p:sldId id="1828" r:id="rId10"/>
    <p:sldId id="1843" r:id="rId11"/>
    <p:sldId id="1853" r:id="rId12"/>
    <p:sldId id="1837" r:id="rId13"/>
    <p:sldId id="1836" r:id="rId14"/>
    <p:sldId id="1835" r:id="rId15"/>
    <p:sldId id="501" r:id="rId16"/>
  </p:sldIdLst>
  <p:sldSz cx="9144000" cy="571976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2">
          <p15:clr>
            <a:srgbClr val="A4A3A4"/>
          </p15:clr>
        </p15:guide>
        <p15:guide id="2" orient="horz" pos="2007">
          <p15:clr>
            <a:srgbClr val="A4A3A4"/>
          </p15:clr>
        </p15:guide>
        <p15:guide id="3" pos="18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D028"/>
    <a:srgbClr val="5BD078"/>
    <a:srgbClr val="4584D3"/>
    <a:srgbClr val="31B6FD"/>
    <a:srgbClr val="05E0DB"/>
    <a:srgbClr val="F5C040"/>
    <a:srgbClr val="0053CC"/>
    <a:srgbClr val="5185CC"/>
    <a:srgbClr val="4385D2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2938" autoAdjust="0"/>
  </p:normalViewPr>
  <p:slideViewPr>
    <p:cSldViewPr snapToGrid="0">
      <p:cViewPr varScale="1">
        <p:scale>
          <a:sx n="96" d="100"/>
          <a:sy n="96" d="100"/>
        </p:scale>
        <p:origin x="1094" y="62"/>
      </p:cViewPr>
      <p:guideLst>
        <p:guide orient="horz" pos="1482"/>
        <p:guide orient="horz" pos="2007"/>
        <p:guide pos="1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8B3C4-4890-3948-9363-923FD9C75688}" type="datetimeFigureOut">
              <a:rPr kumimoji="1" lang="zh-CN" altLang="en-US" smtClean="0"/>
              <a:t>2022/7/7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E3F0E-A656-0A4E-995A-CEABC8483F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BDA90-0165-49D6-9986-4CE6A861612C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2451" y="1143000"/>
            <a:ext cx="4933098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C6B13-821D-4E8C-9271-B418E89BAC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2025" y="1143000"/>
            <a:ext cx="49339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962025" y="1143000"/>
            <a:ext cx="493395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简单介绍内容贡献者</a:t>
            </a:r>
            <a:r>
              <a:rPr lang="en-US" altLang="zh-CN"/>
              <a:t>&amp;</a:t>
            </a:r>
            <a:r>
              <a:rPr lang="zh-CN" altLang="en-US"/>
              <a:t>助教</a:t>
            </a:r>
          </a:p>
          <a:p>
            <a:br>
              <a:rPr lang="zh-CN" altLang="en-US"/>
            </a:br>
            <a:r>
              <a:rPr lang="zh-CN" altLang="en-US"/>
              <a:t>常用格式如下：</a:t>
            </a:r>
            <a:br>
              <a:rPr lang="zh-CN" altLang="en-US"/>
            </a:br>
            <a:r>
              <a:rPr lang="zh-CN" altLang="en-US"/>
              <a:t>姓名</a:t>
            </a:r>
            <a:br>
              <a:rPr lang="zh-CN" altLang="en-US"/>
            </a:br>
            <a:r>
              <a:rPr lang="en-US" altLang="zh-CN"/>
              <a:t>title</a:t>
            </a:r>
            <a:br>
              <a:rPr lang="en-US" altLang="zh-CN"/>
            </a:br>
            <a:r>
              <a:rPr lang="zh-CN" altLang="en-US"/>
              <a:t>个人主页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962025" y="1143000"/>
            <a:ext cx="493395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课程设计理念</a:t>
            </a:r>
          </a:p>
          <a:p>
            <a:br>
              <a:rPr lang="zh-CN" altLang="en-US"/>
            </a:br>
            <a:r>
              <a:rPr lang="zh-CN" altLang="en-US"/>
              <a:t>定位人群，谁适合学习该课程，需要具备什么知识和技能水平</a:t>
            </a:r>
          </a:p>
          <a:p>
            <a:br>
              <a:rPr lang="zh-CN" altLang="en-US"/>
            </a:br>
            <a:r>
              <a:rPr lang="zh-CN" altLang="en-US"/>
              <a:t>学习说明，对课设理念的简单介绍，这门课设为什么会存在，解决了什么问题，学习者通过学习后可以达到什么目标</a:t>
            </a:r>
          </a:p>
          <a:p>
            <a:endParaRPr lang="zh-CN" altLang="en-US"/>
          </a:p>
          <a:p>
            <a:r>
              <a:rPr lang="zh-CN" altLang="en-US"/>
              <a:t>任务路线，大体的学习路径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962025" y="1143000"/>
            <a:ext cx="493395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具体的任务目标和内容，建议简写一些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962025" y="1143000"/>
            <a:ext cx="493395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简介一下组队学习模式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962025" y="1143000"/>
            <a:ext cx="493395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简介，如何提问的一些标准，原则，建议等等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962025" y="1143000"/>
            <a:ext cx="493395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简介如何评估作业，例如如何打卡，对于内容或格式的要求等等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2025" y="1143000"/>
            <a:ext cx="49339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结束页，可以在这里链接到</a:t>
            </a:r>
            <a:r>
              <a:rPr lang="en-US" altLang="zh-CN" dirty="0"/>
              <a:t>Datawhale</a:t>
            </a:r>
            <a:r>
              <a:rPr lang="zh-CN" altLang="en-US" dirty="0"/>
              <a:t>的介绍之类的地方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6235"/>
            <a:ext cx="6858000" cy="1991650"/>
          </a:xfrm>
        </p:spPr>
        <p:txBody>
          <a:bodyPr anchor="b"/>
          <a:lstStyle>
            <a:lvl1pPr algn="ctr">
              <a:defRPr sz="500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690"/>
            <a:ext cx="6858000" cy="1381177"/>
          </a:xfrm>
        </p:spPr>
        <p:txBody>
          <a:bodyPr/>
          <a:lstStyle>
            <a:lvl1pPr marL="0" indent="0" algn="ctr">
              <a:buNone/>
              <a:defRPr sz="2000"/>
            </a:lvl1pPr>
            <a:lvl2pPr marL="381000" indent="0" algn="ctr">
              <a:buNone/>
              <a:defRPr sz="1670"/>
            </a:lvl2pPr>
            <a:lvl3pPr marL="762635" indent="0" algn="ctr">
              <a:buNone/>
              <a:defRPr sz="1500"/>
            </a:lvl3pPr>
            <a:lvl4pPr marL="1143635" indent="0" algn="ctr">
              <a:buNone/>
              <a:defRPr sz="1335"/>
            </a:lvl4pPr>
            <a:lvl5pPr marL="1525270" indent="0" algn="ctr">
              <a:buNone/>
              <a:defRPr sz="1335"/>
            </a:lvl5pPr>
            <a:lvl6pPr marL="1906270" indent="0" algn="ctr">
              <a:buNone/>
              <a:defRPr sz="1335"/>
            </a:lvl6pPr>
            <a:lvl7pPr marL="2288540" indent="0" algn="ctr">
              <a:buNone/>
              <a:defRPr sz="1335"/>
            </a:lvl7pPr>
            <a:lvl8pPr marL="2670175" indent="0" algn="ctr">
              <a:buNone/>
              <a:defRPr sz="1335"/>
            </a:lvl8pPr>
            <a:lvl9pPr marL="3051175" indent="0" algn="ctr">
              <a:buNone/>
              <a:defRPr sz="133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04574"/>
            <a:ext cx="1971675" cy="4848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04574"/>
            <a:ext cx="5800725" cy="4848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271908" y="62149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137312"/>
            <a:ext cx="521208" cy="480453"/>
          </a:xfrm>
          <a:prstGeom prst="rect">
            <a:avLst/>
          </a:prstGeom>
          <a:solidFill>
            <a:srgbClr val="005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19303" y="610145"/>
            <a:ext cx="8624697" cy="0"/>
          </a:xfrm>
          <a:prstGeom prst="line">
            <a:avLst/>
          </a:prstGeom>
          <a:ln>
            <a:solidFill>
              <a:srgbClr val="005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1271908" y="62149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034" y="171509"/>
            <a:ext cx="1500161" cy="3051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502412" y="2159050"/>
            <a:ext cx="8139178" cy="75005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505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502412" y="2974762"/>
            <a:ext cx="8139178" cy="793276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81000" indent="0" algn="ctr">
              <a:buNone/>
              <a:defRPr sz="1670"/>
            </a:lvl2pPr>
            <a:lvl3pPr marL="762635" indent="0" algn="ctr">
              <a:buNone/>
              <a:defRPr sz="1500"/>
            </a:lvl3pPr>
            <a:lvl4pPr marL="1143635" indent="0" algn="ctr">
              <a:buNone/>
              <a:defRPr sz="1335"/>
            </a:lvl4pPr>
            <a:lvl5pPr marL="1525270" indent="0" algn="ctr">
              <a:buNone/>
              <a:defRPr sz="1335"/>
            </a:lvl5pPr>
            <a:lvl6pPr marL="1906270" indent="0" algn="ctr">
              <a:buNone/>
              <a:defRPr sz="1335"/>
            </a:lvl6pPr>
            <a:lvl7pPr marL="2288540" indent="0" algn="ctr">
              <a:buNone/>
              <a:defRPr sz="1335"/>
            </a:lvl7pPr>
            <a:lvl8pPr marL="2670175" indent="0" algn="ctr">
              <a:buNone/>
              <a:defRPr sz="1335"/>
            </a:lvl8pPr>
            <a:lvl9pPr marL="3051175" indent="0" algn="ctr">
              <a:buNone/>
              <a:defRPr sz="1335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360359"/>
            <a:ext cx="8139178" cy="540538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02412" y="1081076"/>
            <a:ext cx="8139178" cy="4205316"/>
          </a:xfrm>
        </p:spPr>
        <p:txBody>
          <a:bodyPr vert="horz" lIns="101600" tIns="0" rIns="82550" bIns="0" rtlCol="0">
            <a:noAutofit/>
          </a:bodyPr>
          <a:lstStyle>
            <a:lvl1pPr marL="190500" marR="0" lvl="0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72135" marR="0" lvl="1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53135" marR="0" lvl="2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34770" marR="0" lvl="3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15770" marR="0" lvl="4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48" y="3177105"/>
            <a:ext cx="8139178" cy="521223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0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02444" y="3763476"/>
            <a:ext cx="8139178" cy="899216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335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81000" indent="0">
              <a:buNone/>
              <a:defRPr sz="167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3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5pPr>
            <a:lvl6pPr marL="1906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6pPr>
            <a:lvl7pPr marL="228854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7pPr>
            <a:lvl8pPr marL="2670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360359"/>
            <a:ext cx="8139178" cy="540538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502448" y="1081076"/>
            <a:ext cx="3962432" cy="4204186"/>
          </a:xfrm>
        </p:spPr>
        <p:txBody>
          <a:bodyPr vert="horz" lIns="101600" tIns="0" rIns="82550" bIns="0" rtlCol="0">
            <a:noAutofit/>
          </a:bodyPr>
          <a:lstStyle>
            <a:lvl1pPr marL="190500" marR="0" lvl="0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72135" marR="0" lvl="1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53135" marR="0" lvl="2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34770" marR="0" lvl="3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15770" marR="0" lvl="4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79158" y="1081076"/>
            <a:ext cx="3962432" cy="4204186"/>
          </a:xfrm>
        </p:spPr>
        <p:txBody>
          <a:bodyPr>
            <a:noAutofit/>
          </a:bodyPr>
          <a:lstStyle>
            <a:lvl1pPr>
              <a:defRPr sz="133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3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3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33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33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360359"/>
            <a:ext cx="8139178" cy="540538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02448" y="1081076"/>
            <a:ext cx="3962432" cy="317819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67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2444" y="1492355"/>
            <a:ext cx="3962400" cy="3797309"/>
          </a:xfrm>
        </p:spPr>
        <p:txBody>
          <a:bodyPr vert="horz" lIns="101600" tIns="0" rIns="82550" bIns="0" rtlCol="0">
            <a:noAutofit/>
          </a:bodyPr>
          <a:lstStyle>
            <a:lvl1pPr marL="190500" marR="0" lvl="0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72135" marR="0" lvl="1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53135" marR="0" lvl="2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34770" marR="0" lvl="3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15770" marR="0" lvl="4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4676813" y="1081076"/>
            <a:ext cx="3962432" cy="317819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67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76813" y="1492355"/>
            <a:ext cx="3962432" cy="3797309"/>
          </a:xfrm>
        </p:spPr>
        <p:txBody>
          <a:bodyPr vert="horz" lIns="101600" tIns="0" rIns="82550" bIns="0" rtlCol="0">
            <a:noAutofit/>
          </a:bodyPr>
          <a:lstStyle>
            <a:lvl1pPr marL="190500" marR="0" lvl="0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72135" marR="0" lvl="1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53135" marR="0" lvl="2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34770" marR="0" lvl="3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15770" marR="0" lvl="4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502448" y="1081076"/>
            <a:ext cx="3962432" cy="4204186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72135" marR="0" lvl="1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3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53135" marR="0" lvl="2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34770" marR="0" lvl="3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15770" marR="0" lvl="4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4679194" y="1081076"/>
            <a:ext cx="3962432" cy="4204186"/>
          </a:xfrm>
        </p:spPr>
        <p:txBody>
          <a:bodyPr vert="horz" lIns="101600" tIns="0" rIns="82550" bIns="0" rtlCol="0">
            <a:normAutofit/>
          </a:bodyPr>
          <a:lstStyle>
            <a:lvl1pPr marL="190500" marR="0" lvl="0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2022/7/7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7928351" y="794548"/>
            <a:ext cx="713238" cy="4495231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502444" y="794541"/>
            <a:ext cx="7371076" cy="4495231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02448" y="794548"/>
            <a:ext cx="8139178" cy="42041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02412" y="2159050"/>
            <a:ext cx="8139178" cy="750053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505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37312"/>
            <a:ext cx="521208" cy="480453"/>
          </a:xfrm>
          <a:prstGeom prst="rect">
            <a:avLst/>
          </a:prstGeom>
          <a:solidFill>
            <a:srgbClr val="427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521208" y="617765"/>
            <a:ext cx="862279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1271908" y="62149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37312"/>
            <a:ext cx="899592" cy="480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椭圆 2"/>
          <p:cNvSpPr/>
          <p:nvPr userDrawn="1"/>
        </p:nvSpPr>
        <p:spPr>
          <a:xfrm>
            <a:off x="647973" y="74587"/>
            <a:ext cx="568411" cy="63209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216384" y="617765"/>
            <a:ext cx="792761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 userDrawn="1"/>
        </p:nvSpPr>
        <p:spPr>
          <a:xfrm>
            <a:off x="7608094" y="146421"/>
            <a:ext cx="1358064" cy="3438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LOGO</a:t>
            </a:r>
            <a:endParaRPr lang="zh-CN" alt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216383" y="99730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请输入您的标题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647973" y="130163"/>
            <a:ext cx="568411" cy="4947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accent1"/>
                </a:solidFill>
              </a:rPr>
              <a:t>2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37312"/>
            <a:ext cx="899592" cy="480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椭圆 2"/>
          <p:cNvSpPr/>
          <p:nvPr userDrawn="1"/>
        </p:nvSpPr>
        <p:spPr>
          <a:xfrm>
            <a:off x="647973" y="74587"/>
            <a:ext cx="568411" cy="63209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216384" y="617765"/>
            <a:ext cx="792761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 userDrawn="1"/>
        </p:nvSpPr>
        <p:spPr>
          <a:xfrm>
            <a:off x="7608094" y="146421"/>
            <a:ext cx="1358064" cy="3438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LOGO</a:t>
            </a:r>
            <a:endParaRPr lang="zh-CN" alt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216383" y="99730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请输入您的标题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647973" y="130163"/>
            <a:ext cx="568411" cy="4947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accent1"/>
                </a:solidFill>
              </a:rPr>
              <a:t>3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6202"/>
            <a:ext cx="7886700" cy="2379650"/>
          </a:xfrm>
        </p:spPr>
        <p:txBody>
          <a:bodyPr anchor="b"/>
          <a:lstStyle>
            <a:lvl1pPr>
              <a:defRPr sz="500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8364"/>
            <a:ext cx="7886700" cy="125140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1000" indent="0">
              <a:buNone/>
              <a:defRPr sz="167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3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5pPr>
            <a:lvl6pPr marL="1906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6pPr>
            <a:lvl7pPr marL="228854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7pPr>
            <a:lvl8pPr marL="2670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37312"/>
            <a:ext cx="899592" cy="480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椭圆 2"/>
          <p:cNvSpPr/>
          <p:nvPr userDrawn="1"/>
        </p:nvSpPr>
        <p:spPr>
          <a:xfrm>
            <a:off x="647973" y="74587"/>
            <a:ext cx="568411" cy="63209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216384" y="617765"/>
            <a:ext cx="792761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 userDrawn="1"/>
        </p:nvSpPr>
        <p:spPr>
          <a:xfrm>
            <a:off x="7608094" y="146421"/>
            <a:ext cx="1358064" cy="3438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LOGO</a:t>
            </a:r>
            <a:endParaRPr lang="zh-CN" alt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216383" y="99730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请输入您的标题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647973" y="130163"/>
            <a:ext cx="568411" cy="4947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accent1"/>
                </a:solidFill>
              </a:rPr>
              <a:t>4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6235"/>
            <a:ext cx="6858000" cy="1991650"/>
          </a:xfrm>
        </p:spPr>
        <p:txBody>
          <a:bodyPr anchor="b"/>
          <a:lstStyle>
            <a:lvl1pPr algn="ctr">
              <a:defRPr sz="500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690"/>
            <a:ext cx="6858000" cy="1381177"/>
          </a:xfrm>
        </p:spPr>
        <p:txBody>
          <a:bodyPr/>
          <a:lstStyle>
            <a:lvl1pPr marL="0" indent="0" algn="ctr">
              <a:buNone/>
              <a:defRPr sz="2000"/>
            </a:lvl1pPr>
            <a:lvl2pPr marL="381000" indent="0" algn="ctr">
              <a:buNone/>
              <a:defRPr sz="1670"/>
            </a:lvl2pPr>
            <a:lvl3pPr marL="762635" indent="0" algn="ctr">
              <a:buNone/>
              <a:defRPr sz="1500"/>
            </a:lvl3pPr>
            <a:lvl4pPr marL="1143635" indent="0" algn="ctr">
              <a:buNone/>
              <a:defRPr sz="1335"/>
            </a:lvl4pPr>
            <a:lvl5pPr marL="1525270" indent="0" algn="ctr">
              <a:buNone/>
              <a:defRPr sz="1335"/>
            </a:lvl5pPr>
            <a:lvl6pPr marL="1906270" indent="0" algn="ctr">
              <a:buNone/>
              <a:defRPr sz="1335"/>
            </a:lvl6pPr>
            <a:lvl7pPr marL="2288540" indent="0" algn="ctr">
              <a:buNone/>
              <a:defRPr sz="1335"/>
            </a:lvl7pPr>
            <a:lvl8pPr marL="2670175" indent="0" algn="ctr">
              <a:buNone/>
              <a:defRPr sz="1335"/>
            </a:lvl8pPr>
            <a:lvl9pPr marL="3051175" indent="0" algn="ctr">
              <a:buNone/>
              <a:defRPr sz="133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6202"/>
            <a:ext cx="7886700" cy="2379650"/>
          </a:xfrm>
        </p:spPr>
        <p:txBody>
          <a:bodyPr anchor="b"/>
          <a:lstStyle>
            <a:lvl1pPr>
              <a:defRPr sz="500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8364"/>
            <a:ext cx="7886700" cy="125140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1000" indent="0">
              <a:buNone/>
              <a:defRPr sz="167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3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5pPr>
            <a:lvl6pPr marL="1906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6pPr>
            <a:lvl7pPr marL="228854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7pPr>
            <a:lvl8pPr marL="2670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2870"/>
            <a:ext cx="3886200" cy="36297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22870"/>
            <a:ext cx="3886200" cy="36297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574"/>
            <a:ext cx="7886700" cy="1105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402365"/>
            <a:ext cx="3868340" cy="68727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089643"/>
            <a:ext cx="3868340" cy="307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2365"/>
            <a:ext cx="3887391" cy="68727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9643"/>
            <a:ext cx="3887391" cy="307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380"/>
            <a:ext cx="2949178" cy="1334829"/>
          </a:xfrm>
        </p:spPr>
        <p:txBody>
          <a:bodyPr anchor="b"/>
          <a:lstStyle>
            <a:lvl1pPr>
              <a:defRPr sz="26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3674"/>
            <a:ext cx="4629150" cy="4065402"/>
          </a:xfrm>
        </p:spPr>
        <p:txBody>
          <a:bodyPr/>
          <a:lstStyle>
            <a:lvl1pPr>
              <a:defRPr sz="2670"/>
            </a:lvl1pPr>
            <a:lvl2pPr>
              <a:defRPr sz="2335"/>
            </a:lvl2pPr>
            <a:lvl3pPr>
              <a:defRPr sz="2000"/>
            </a:lvl3pPr>
            <a:lvl4pPr>
              <a:defRPr sz="1670"/>
            </a:lvl4pPr>
            <a:lvl5pPr>
              <a:defRPr sz="1670"/>
            </a:lvl5pPr>
            <a:lvl6pPr>
              <a:defRPr sz="1670"/>
            </a:lvl6pPr>
            <a:lvl7pPr>
              <a:defRPr sz="1670"/>
            </a:lvl7pPr>
            <a:lvl8pPr>
              <a:defRPr sz="1670"/>
            </a:lvl8pPr>
            <a:lvl9pPr>
              <a:defRPr sz="16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6209"/>
            <a:ext cx="2949178" cy="3179489"/>
          </a:xfrm>
        </p:spPr>
        <p:txBody>
          <a:bodyPr/>
          <a:lstStyle>
            <a:lvl1pPr marL="0" indent="0">
              <a:buNone/>
              <a:defRPr sz="1335"/>
            </a:lvl1pPr>
            <a:lvl2pPr marL="381000" indent="0">
              <a:buNone/>
              <a:defRPr sz="1170"/>
            </a:lvl2pPr>
            <a:lvl3pPr marL="762635" indent="0">
              <a:buNone/>
              <a:defRPr sz="1000"/>
            </a:lvl3pPr>
            <a:lvl4pPr marL="1143635" indent="0">
              <a:buNone/>
              <a:defRPr sz="835"/>
            </a:lvl4pPr>
            <a:lvl5pPr marL="1525270" indent="0">
              <a:buNone/>
              <a:defRPr sz="835"/>
            </a:lvl5pPr>
            <a:lvl6pPr marL="1906270" indent="0">
              <a:buNone/>
              <a:defRPr sz="835"/>
            </a:lvl6pPr>
            <a:lvl7pPr marL="2288540" indent="0">
              <a:buNone/>
              <a:defRPr sz="835"/>
            </a:lvl7pPr>
            <a:lvl8pPr marL="2670175" indent="0">
              <a:buNone/>
              <a:defRPr sz="835"/>
            </a:lvl8pPr>
            <a:lvl9pPr marL="3051175" indent="0">
              <a:buNone/>
              <a:defRPr sz="8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380"/>
            <a:ext cx="2949178" cy="1334829"/>
          </a:xfrm>
        </p:spPr>
        <p:txBody>
          <a:bodyPr anchor="b"/>
          <a:lstStyle>
            <a:lvl1pPr>
              <a:defRPr sz="26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3674"/>
            <a:ext cx="4629150" cy="4065402"/>
          </a:xfrm>
        </p:spPr>
        <p:txBody>
          <a:bodyPr/>
          <a:lstStyle>
            <a:lvl1pPr marL="0" indent="0">
              <a:buNone/>
              <a:defRPr sz="2670"/>
            </a:lvl1pPr>
            <a:lvl2pPr marL="381000" indent="0">
              <a:buNone/>
              <a:defRPr sz="2335"/>
            </a:lvl2pPr>
            <a:lvl3pPr marL="762635" indent="0">
              <a:buNone/>
              <a:defRPr sz="2000"/>
            </a:lvl3pPr>
            <a:lvl4pPr marL="1143635" indent="0">
              <a:buNone/>
              <a:defRPr sz="1670"/>
            </a:lvl4pPr>
            <a:lvl5pPr marL="1525270" indent="0">
              <a:buNone/>
              <a:defRPr sz="1670"/>
            </a:lvl5pPr>
            <a:lvl6pPr marL="1906270" indent="0">
              <a:buNone/>
              <a:defRPr sz="1670"/>
            </a:lvl6pPr>
            <a:lvl7pPr marL="2288540" indent="0">
              <a:buNone/>
              <a:defRPr sz="1670"/>
            </a:lvl7pPr>
            <a:lvl8pPr marL="2670175" indent="0">
              <a:buNone/>
              <a:defRPr sz="1670"/>
            </a:lvl8pPr>
            <a:lvl9pPr marL="3051175" indent="0">
              <a:buNone/>
              <a:defRPr sz="167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6209"/>
            <a:ext cx="2949178" cy="3179489"/>
          </a:xfrm>
        </p:spPr>
        <p:txBody>
          <a:bodyPr/>
          <a:lstStyle>
            <a:lvl1pPr marL="0" indent="0">
              <a:buNone/>
              <a:defRPr sz="1335"/>
            </a:lvl1pPr>
            <a:lvl2pPr marL="381000" indent="0">
              <a:buNone/>
              <a:defRPr sz="1170"/>
            </a:lvl2pPr>
            <a:lvl3pPr marL="762635" indent="0">
              <a:buNone/>
              <a:defRPr sz="1000"/>
            </a:lvl3pPr>
            <a:lvl4pPr marL="1143635" indent="0">
              <a:buNone/>
              <a:defRPr sz="835"/>
            </a:lvl4pPr>
            <a:lvl5pPr marL="1525270" indent="0">
              <a:buNone/>
              <a:defRPr sz="835"/>
            </a:lvl5pPr>
            <a:lvl6pPr marL="1906270" indent="0">
              <a:buNone/>
              <a:defRPr sz="835"/>
            </a:lvl6pPr>
            <a:lvl7pPr marL="2288540" indent="0">
              <a:buNone/>
              <a:defRPr sz="835"/>
            </a:lvl7pPr>
            <a:lvl8pPr marL="2670175" indent="0">
              <a:buNone/>
              <a:defRPr sz="835"/>
            </a:lvl8pPr>
            <a:lvl9pPr marL="3051175" indent="0">
              <a:buNone/>
              <a:defRPr sz="8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2870"/>
            <a:ext cx="3886200" cy="36297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22870"/>
            <a:ext cx="3886200" cy="36297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04574"/>
            <a:ext cx="1971675" cy="4848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04574"/>
            <a:ext cx="5800725" cy="4848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271908" y="62149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137312"/>
            <a:ext cx="521208" cy="480453"/>
          </a:xfrm>
          <a:prstGeom prst="rect">
            <a:avLst/>
          </a:prstGeom>
          <a:solidFill>
            <a:srgbClr val="005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19303" y="610145"/>
            <a:ext cx="8624697" cy="0"/>
          </a:xfrm>
          <a:prstGeom prst="line">
            <a:avLst/>
          </a:prstGeom>
          <a:ln>
            <a:solidFill>
              <a:srgbClr val="005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1271908" y="62149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034" y="171509"/>
            <a:ext cx="1500161" cy="3051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6235"/>
            <a:ext cx="6858000" cy="1991650"/>
          </a:xfrm>
        </p:spPr>
        <p:txBody>
          <a:bodyPr anchor="b"/>
          <a:lstStyle>
            <a:lvl1pPr algn="ctr">
              <a:defRPr sz="500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690"/>
            <a:ext cx="6858000" cy="1381177"/>
          </a:xfrm>
        </p:spPr>
        <p:txBody>
          <a:bodyPr/>
          <a:lstStyle>
            <a:lvl1pPr marL="0" indent="0" algn="ctr">
              <a:buNone/>
              <a:defRPr sz="2000"/>
            </a:lvl1pPr>
            <a:lvl2pPr marL="381000" indent="0" algn="ctr">
              <a:buNone/>
              <a:defRPr sz="1670"/>
            </a:lvl2pPr>
            <a:lvl3pPr marL="762635" indent="0" algn="ctr">
              <a:buNone/>
              <a:defRPr sz="1500"/>
            </a:lvl3pPr>
            <a:lvl4pPr marL="1143635" indent="0" algn="ctr">
              <a:buNone/>
              <a:defRPr sz="1335"/>
            </a:lvl4pPr>
            <a:lvl5pPr marL="1525270" indent="0" algn="ctr">
              <a:buNone/>
              <a:defRPr sz="1335"/>
            </a:lvl5pPr>
            <a:lvl6pPr marL="1906270" indent="0" algn="ctr">
              <a:buNone/>
              <a:defRPr sz="1335"/>
            </a:lvl6pPr>
            <a:lvl7pPr marL="2288540" indent="0" algn="ctr">
              <a:buNone/>
              <a:defRPr sz="1335"/>
            </a:lvl7pPr>
            <a:lvl8pPr marL="2670175" indent="0" algn="ctr">
              <a:buNone/>
              <a:defRPr sz="1335"/>
            </a:lvl8pPr>
            <a:lvl9pPr marL="3051175" indent="0" algn="ctr">
              <a:buNone/>
              <a:defRPr sz="133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6202"/>
            <a:ext cx="7886700" cy="2379650"/>
          </a:xfrm>
        </p:spPr>
        <p:txBody>
          <a:bodyPr anchor="b"/>
          <a:lstStyle>
            <a:lvl1pPr>
              <a:defRPr sz="500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8364"/>
            <a:ext cx="7886700" cy="125140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1000" indent="0">
              <a:buNone/>
              <a:defRPr sz="167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3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5pPr>
            <a:lvl6pPr marL="1906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6pPr>
            <a:lvl7pPr marL="228854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7pPr>
            <a:lvl8pPr marL="2670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2870"/>
            <a:ext cx="3886200" cy="36297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22870"/>
            <a:ext cx="3886200" cy="36297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574"/>
            <a:ext cx="7886700" cy="1105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402365"/>
            <a:ext cx="3868340" cy="68727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089643"/>
            <a:ext cx="3868340" cy="307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2365"/>
            <a:ext cx="3887391" cy="68727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9643"/>
            <a:ext cx="3887391" cy="307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574"/>
            <a:ext cx="7886700" cy="1105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402365"/>
            <a:ext cx="3868340" cy="68727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089643"/>
            <a:ext cx="3868340" cy="307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2365"/>
            <a:ext cx="3887391" cy="68727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9643"/>
            <a:ext cx="3887391" cy="307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380"/>
            <a:ext cx="2949178" cy="1334829"/>
          </a:xfrm>
        </p:spPr>
        <p:txBody>
          <a:bodyPr anchor="b"/>
          <a:lstStyle>
            <a:lvl1pPr>
              <a:defRPr sz="26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3674"/>
            <a:ext cx="4629150" cy="4065402"/>
          </a:xfrm>
        </p:spPr>
        <p:txBody>
          <a:bodyPr/>
          <a:lstStyle>
            <a:lvl1pPr>
              <a:defRPr sz="2670"/>
            </a:lvl1pPr>
            <a:lvl2pPr>
              <a:defRPr sz="2335"/>
            </a:lvl2pPr>
            <a:lvl3pPr>
              <a:defRPr sz="2000"/>
            </a:lvl3pPr>
            <a:lvl4pPr>
              <a:defRPr sz="1670"/>
            </a:lvl4pPr>
            <a:lvl5pPr>
              <a:defRPr sz="1670"/>
            </a:lvl5pPr>
            <a:lvl6pPr>
              <a:defRPr sz="1670"/>
            </a:lvl6pPr>
            <a:lvl7pPr>
              <a:defRPr sz="1670"/>
            </a:lvl7pPr>
            <a:lvl8pPr>
              <a:defRPr sz="1670"/>
            </a:lvl8pPr>
            <a:lvl9pPr>
              <a:defRPr sz="16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6209"/>
            <a:ext cx="2949178" cy="3179489"/>
          </a:xfrm>
        </p:spPr>
        <p:txBody>
          <a:bodyPr/>
          <a:lstStyle>
            <a:lvl1pPr marL="0" indent="0">
              <a:buNone/>
              <a:defRPr sz="1335"/>
            </a:lvl1pPr>
            <a:lvl2pPr marL="381000" indent="0">
              <a:buNone/>
              <a:defRPr sz="1170"/>
            </a:lvl2pPr>
            <a:lvl3pPr marL="762635" indent="0">
              <a:buNone/>
              <a:defRPr sz="1000"/>
            </a:lvl3pPr>
            <a:lvl4pPr marL="1143635" indent="0">
              <a:buNone/>
              <a:defRPr sz="835"/>
            </a:lvl4pPr>
            <a:lvl5pPr marL="1525270" indent="0">
              <a:buNone/>
              <a:defRPr sz="835"/>
            </a:lvl5pPr>
            <a:lvl6pPr marL="1906270" indent="0">
              <a:buNone/>
              <a:defRPr sz="835"/>
            </a:lvl6pPr>
            <a:lvl7pPr marL="2288540" indent="0">
              <a:buNone/>
              <a:defRPr sz="835"/>
            </a:lvl7pPr>
            <a:lvl8pPr marL="2670175" indent="0">
              <a:buNone/>
              <a:defRPr sz="835"/>
            </a:lvl8pPr>
            <a:lvl9pPr marL="3051175" indent="0">
              <a:buNone/>
              <a:defRPr sz="8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380"/>
            <a:ext cx="2949178" cy="1334829"/>
          </a:xfrm>
        </p:spPr>
        <p:txBody>
          <a:bodyPr anchor="b"/>
          <a:lstStyle>
            <a:lvl1pPr>
              <a:defRPr sz="26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3674"/>
            <a:ext cx="4629150" cy="4065402"/>
          </a:xfrm>
        </p:spPr>
        <p:txBody>
          <a:bodyPr/>
          <a:lstStyle>
            <a:lvl1pPr marL="0" indent="0">
              <a:buNone/>
              <a:defRPr sz="2670"/>
            </a:lvl1pPr>
            <a:lvl2pPr marL="381000" indent="0">
              <a:buNone/>
              <a:defRPr sz="2335"/>
            </a:lvl2pPr>
            <a:lvl3pPr marL="762635" indent="0">
              <a:buNone/>
              <a:defRPr sz="2000"/>
            </a:lvl3pPr>
            <a:lvl4pPr marL="1143635" indent="0">
              <a:buNone/>
              <a:defRPr sz="1670"/>
            </a:lvl4pPr>
            <a:lvl5pPr marL="1525270" indent="0">
              <a:buNone/>
              <a:defRPr sz="1670"/>
            </a:lvl5pPr>
            <a:lvl6pPr marL="1906270" indent="0">
              <a:buNone/>
              <a:defRPr sz="1670"/>
            </a:lvl6pPr>
            <a:lvl7pPr marL="2288540" indent="0">
              <a:buNone/>
              <a:defRPr sz="1670"/>
            </a:lvl7pPr>
            <a:lvl8pPr marL="2670175" indent="0">
              <a:buNone/>
              <a:defRPr sz="1670"/>
            </a:lvl8pPr>
            <a:lvl9pPr marL="3051175" indent="0">
              <a:buNone/>
              <a:defRPr sz="167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6209"/>
            <a:ext cx="2949178" cy="3179489"/>
          </a:xfrm>
        </p:spPr>
        <p:txBody>
          <a:bodyPr/>
          <a:lstStyle>
            <a:lvl1pPr marL="0" indent="0">
              <a:buNone/>
              <a:defRPr sz="1335"/>
            </a:lvl1pPr>
            <a:lvl2pPr marL="381000" indent="0">
              <a:buNone/>
              <a:defRPr sz="1170"/>
            </a:lvl2pPr>
            <a:lvl3pPr marL="762635" indent="0">
              <a:buNone/>
              <a:defRPr sz="1000"/>
            </a:lvl3pPr>
            <a:lvl4pPr marL="1143635" indent="0">
              <a:buNone/>
              <a:defRPr sz="835"/>
            </a:lvl4pPr>
            <a:lvl5pPr marL="1525270" indent="0">
              <a:buNone/>
              <a:defRPr sz="835"/>
            </a:lvl5pPr>
            <a:lvl6pPr marL="1906270" indent="0">
              <a:buNone/>
              <a:defRPr sz="835"/>
            </a:lvl6pPr>
            <a:lvl7pPr marL="2288540" indent="0">
              <a:buNone/>
              <a:defRPr sz="835"/>
            </a:lvl7pPr>
            <a:lvl8pPr marL="2670175" indent="0">
              <a:buNone/>
              <a:defRPr sz="835"/>
            </a:lvl8pPr>
            <a:lvl9pPr marL="3051175" indent="0">
              <a:buNone/>
              <a:defRPr sz="8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04574"/>
            <a:ext cx="1971675" cy="4848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04574"/>
            <a:ext cx="5800725" cy="4848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271908" y="62149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137312"/>
            <a:ext cx="521208" cy="480453"/>
          </a:xfrm>
          <a:prstGeom prst="rect">
            <a:avLst/>
          </a:prstGeom>
          <a:solidFill>
            <a:srgbClr val="005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19303" y="610145"/>
            <a:ext cx="8624697" cy="0"/>
          </a:xfrm>
          <a:prstGeom prst="line">
            <a:avLst/>
          </a:prstGeom>
          <a:ln>
            <a:solidFill>
              <a:srgbClr val="005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1271908" y="62149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034" y="171509"/>
            <a:ext cx="1500161" cy="3051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6235"/>
            <a:ext cx="6858000" cy="1991650"/>
          </a:xfrm>
        </p:spPr>
        <p:txBody>
          <a:bodyPr anchor="b"/>
          <a:lstStyle>
            <a:lvl1pPr algn="ctr">
              <a:defRPr sz="500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690"/>
            <a:ext cx="6858000" cy="1381177"/>
          </a:xfrm>
        </p:spPr>
        <p:txBody>
          <a:bodyPr/>
          <a:lstStyle>
            <a:lvl1pPr marL="0" indent="0" algn="ctr">
              <a:buNone/>
              <a:defRPr sz="2000"/>
            </a:lvl1pPr>
            <a:lvl2pPr marL="381000" indent="0" algn="ctr">
              <a:buNone/>
              <a:defRPr sz="1670"/>
            </a:lvl2pPr>
            <a:lvl3pPr marL="762635" indent="0" algn="ctr">
              <a:buNone/>
              <a:defRPr sz="1500"/>
            </a:lvl3pPr>
            <a:lvl4pPr marL="1143635" indent="0" algn="ctr">
              <a:buNone/>
              <a:defRPr sz="1335"/>
            </a:lvl4pPr>
            <a:lvl5pPr marL="1525270" indent="0" algn="ctr">
              <a:buNone/>
              <a:defRPr sz="1335"/>
            </a:lvl5pPr>
            <a:lvl6pPr marL="1906270" indent="0" algn="ctr">
              <a:buNone/>
              <a:defRPr sz="1335"/>
            </a:lvl6pPr>
            <a:lvl7pPr marL="2288540" indent="0" algn="ctr">
              <a:buNone/>
              <a:defRPr sz="1335"/>
            </a:lvl7pPr>
            <a:lvl8pPr marL="2670175" indent="0" algn="ctr">
              <a:buNone/>
              <a:defRPr sz="1335"/>
            </a:lvl8pPr>
            <a:lvl9pPr marL="3051175" indent="0" algn="ctr">
              <a:buNone/>
              <a:defRPr sz="133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6202"/>
            <a:ext cx="7886700" cy="2379650"/>
          </a:xfrm>
        </p:spPr>
        <p:txBody>
          <a:bodyPr anchor="b"/>
          <a:lstStyle>
            <a:lvl1pPr>
              <a:defRPr sz="500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8364"/>
            <a:ext cx="7886700" cy="125140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1000" indent="0">
              <a:buNone/>
              <a:defRPr sz="167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3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5pPr>
            <a:lvl6pPr marL="1906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6pPr>
            <a:lvl7pPr marL="228854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7pPr>
            <a:lvl8pPr marL="2670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2870"/>
            <a:ext cx="3886200" cy="36297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22870"/>
            <a:ext cx="3886200" cy="36297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574"/>
            <a:ext cx="7886700" cy="1105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402365"/>
            <a:ext cx="3868340" cy="68727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089643"/>
            <a:ext cx="3868340" cy="307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2365"/>
            <a:ext cx="3887391" cy="68727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9643"/>
            <a:ext cx="3887391" cy="307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380"/>
            <a:ext cx="2949178" cy="1334829"/>
          </a:xfrm>
        </p:spPr>
        <p:txBody>
          <a:bodyPr anchor="b"/>
          <a:lstStyle>
            <a:lvl1pPr>
              <a:defRPr sz="26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3674"/>
            <a:ext cx="4629150" cy="4065402"/>
          </a:xfrm>
        </p:spPr>
        <p:txBody>
          <a:bodyPr/>
          <a:lstStyle>
            <a:lvl1pPr>
              <a:defRPr sz="2670"/>
            </a:lvl1pPr>
            <a:lvl2pPr>
              <a:defRPr sz="2335"/>
            </a:lvl2pPr>
            <a:lvl3pPr>
              <a:defRPr sz="2000"/>
            </a:lvl3pPr>
            <a:lvl4pPr>
              <a:defRPr sz="1670"/>
            </a:lvl4pPr>
            <a:lvl5pPr>
              <a:defRPr sz="1670"/>
            </a:lvl5pPr>
            <a:lvl6pPr>
              <a:defRPr sz="1670"/>
            </a:lvl6pPr>
            <a:lvl7pPr>
              <a:defRPr sz="1670"/>
            </a:lvl7pPr>
            <a:lvl8pPr>
              <a:defRPr sz="1670"/>
            </a:lvl8pPr>
            <a:lvl9pPr>
              <a:defRPr sz="16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6209"/>
            <a:ext cx="2949178" cy="3179489"/>
          </a:xfrm>
        </p:spPr>
        <p:txBody>
          <a:bodyPr/>
          <a:lstStyle>
            <a:lvl1pPr marL="0" indent="0">
              <a:buNone/>
              <a:defRPr sz="1335"/>
            </a:lvl1pPr>
            <a:lvl2pPr marL="381000" indent="0">
              <a:buNone/>
              <a:defRPr sz="1170"/>
            </a:lvl2pPr>
            <a:lvl3pPr marL="762635" indent="0">
              <a:buNone/>
              <a:defRPr sz="1000"/>
            </a:lvl3pPr>
            <a:lvl4pPr marL="1143635" indent="0">
              <a:buNone/>
              <a:defRPr sz="835"/>
            </a:lvl4pPr>
            <a:lvl5pPr marL="1525270" indent="0">
              <a:buNone/>
              <a:defRPr sz="835"/>
            </a:lvl5pPr>
            <a:lvl6pPr marL="1906270" indent="0">
              <a:buNone/>
              <a:defRPr sz="835"/>
            </a:lvl6pPr>
            <a:lvl7pPr marL="2288540" indent="0">
              <a:buNone/>
              <a:defRPr sz="835"/>
            </a:lvl7pPr>
            <a:lvl8pPr marL="2670175" indent="0">
              <a:buNone/>
              <a:defRPr sz="835"/>
            </a:lvl8pPr>
            <a:lvl9pPr marL="3051175" indent="0">
              <a:buNone/>
              <a:defRPr sz="8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380"/>
            <a:ext cx="2949178" cy="1334829"/>
          </a:xfrm>
        </p:spPr>
        <p:txBody>
          <a:bodyPr anchor="b"/>
          <a:lstStyle>
            <a:lvl1pPr>
              <a:defRPr sz="26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3674"/>
            <a:ext cx="4629150" cy="4065402"/>
          </a:xfrm>
        </p:spPr>
        <p:txBody>
          <a:bodyPr/>
          <a:lstStyle>
            <a:lvl1pPr marL="0" indent="0">
              <a:buNone/>
              <a:defRPr sz="2670"/>
            </a:lvl1pPr>
            <a:lvl2pPr marL="381000" indent="0">
              <a:buNone/>
              <a:defRPr sz="2335"/>
            </a:lvl2pPr>
            <a:lvl3pPr marL="762635" indent="0">
              <a:buNone/>
              <a:defRPr sz="2000"/>
            </a:lvl3pPr>
            <a:lvl4pPr marL="1143635" indent="0">
              <a:buNone/>
              <a:defRPr sz="1670"/>
            </a:lvl4pPr>
            <a:lvl5pPr marL="1525270" indent="0">
              <a:buNone/>
              <a:defRPr sz="1670"/>
            </a:lvl5pPr>
            <a:lvl6pPr marL="1906270" indent="0">
              <a:buNone/>
              <a:defRPr sz="1670"/>
            </a:lvl6pPr>
            <a:lvl7pPr marL="2288540" indent="0">
              <a:buNone/>
              <a:defRPr sz="1670"/>
            </a:lvl7pPr>
            <a:lvl8pPr marL="2670175" indent="0">
              <a:buNone/>
              <a:defRPr sz="1670"/>
            </a:lvl8pPr>
            <a:lvl9pPr marL="3051175" indent="0">
              <a:buNone/>
              <a:defRPr sz="167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6209"/>
            <a:ext cx="2949178" cy="3179489"/>
          </a:xfrm>
        </p:spPr>
        <p:txBody>
          <a:bodyPr/>
          <a:lstStyle>
            <a:lvl1pPr marL="0" indent="0">
              <a:buNone/>
              <a:defRPr sz="1335"/>
            </a:lvl1pPr>
            <a:lvl2pPr marL="381000" indent="0">
              <a:buNone/>
              <a:defRPr sz="1170"/>
            </a:lvl2pPr>
            <a:lvl3pPr marL="762635" indent="0">
              <a:buNone/>
              <a:defRPr sz="1000"/>
            </a:lvl3pPr>
            <a:lvl4pPr marL="1143635" indent="0">
              <a:buNone/>
              <a:defRPr sz="835"/>
            </a:lvl4pPr>
            <a:lvl5pPr marL="1525270" indent="0">
              <a:buNone/>
              <a:defRPr sz="835"/>
            </a:lvl5pPr>
            <a:lvl6pPr marL="1906270" indent="0">
              <a:buNone/>
              <a:defRPr sz="835"/>
            </a:lvl6pPr>
            <a:lvl7pPr marL="2288540" indent="0">
              <a:buNone/>
              <a:defRPr sz="835"/>
            </a:lvl7pPr>
            <a:lvl8pPr marL="2670175" indent="0">
              <a:buNone/>
              <a:defRPr sz="835"/>
            </a:lvl8pPr>
            <a:lvl9pPr marL="3051175" indent="0">
              <a:buNone/>
              <a:defRPr sz="8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04574"/>
            <a:ext cx="1971675" cy="4848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04574"/>
            <a:ext cx="5800725" cy="4848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271908" y="62149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137312"/>
            <a:ext cx="521208" cy="480453"/>
          </a:xfrm>
          <a:prstGeom prst="rect">
            <a:avLst/>
          </a:prstGeom>
          <a:solidFill>
            <a:srgbClr val="005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19303" y="610145"/>
            <a:ext cx="8624697" cy="0"/>
          </a:xfrm>
          <a:prstGeom prst="line">
            <a:avLst/>
          </a:prstGeom>
          <a:ln>
            <a:solidFill>
              <a:srgbClr val="005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1271908" y="62149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034" y="171509"/>
            <a:ext cx="1500161" cy="3051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6235"/>
            <a:ext cx="6858000" cy="1991650"/>
          </a:xfrm>
        </p:spPr>
        <p:txBody>
          <a:bodyPr anchor="b"/>
          <a:lstStyle>
            <a:lvl1pPr algn="ctr">
              <a:defRPr sz="500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690"/>
            <a:ext cx="6858000" cy="1381177"/>
          </a:xfrm>
        </p:spPr>
        <p:txBody>
          <a:bodyPr/>
          <a:lstStyle>
            <a:lvl1pPr marL="0" indent="0" algn="ctr">
              <a:buNone/>
              <a:defRPr sz="2000"/>
            </a:lvl1pPr>
            <a:lvl2pPr marL="381000" indent="0" algn="ctr">
              <a:buNone/>
              <a:defRPr sz="1670"/>
            </a:lvl2pPr>
            <a:lvl3pPr marL="762635" indent="0" algn="ctr">
              <a:buNone/>
              <a:defRPr sz="1500"/>
            </a:lvl3pPr>
            <a:lvl4pPr marL="1143635" indent="0" algn="ctr">
              <a:buNone/>
              <a:defRPr sz="1335"/>
            </a:lvl4pPr>
            <a:lvl5pPr marL="1525270" indent="0" algn="ctr">
              <a:buNone/>
              <a:defRPr sz="1335"/>
            </a:lvl5pPr>
            <a:lvl6pPr marL="1906270" indent="0" algn="ctr">
              <a:buNone/>
              <a:defRPr sz="1335"/>
            </a:lvl6pPr>
            <a:lvl7pPr marL="2288540" indent="0" algn="ctr">
              <a:buNone/>
              <a:defRPr sz="1335"/>
            </a:lvl7pPr>
            <a:lvl8pPr marL="2670175" indent="0" algn="ctr">
              <a:buNone/>
              <a:defRPr sz="1335"/>
            </a:lvl8pPr>
            <a:lvl9pPr marL="3051175" indent="0" algn="ctr">
              <a:buNone/>
              <a:defRPr sz="133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6202"/>
            <a:ext cx="7886700" cy="2379650"/>
          </a:xfrm>
        </p:spPr>
        <p:txBody>
          <a:bodyPr anchor="b"/>
          <a:lstStyle>
            <a:lvl1pPr>
              <a:defRPr sz="500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8364"/>
            <a:ext cx="7886700" cy="125140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1000" indent="0">
              <a:buNone/>
              <a:defRPr sz="167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3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5pPr>
            <a:lvl6pPr marL="1906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6pPr>
            <a:lvl7pPr marL="228854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7pPr>
            <a:lvl8pPr marL="2670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2870"/>
            <a:ext cx="3886200" cy="36297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22870"/>
            <a:ext cx="3886200" cy="36297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574"/>
            <a:ext cx="7886700" cy="1105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402365"/>
            <a:ext cx="3868340" cy="68727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089643"/>
            <a:ext cx="3868340" cy="307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2365"/>
            <a:ext cx="3887391" cy="68727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9643"/>
            <a:ext cx="3887391" cy="307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380"/>
            <a:ext cx="2949178" cy="1334829"/>
          </a:xfrm>
        </p:spPr>
        <p:txBody>
          <a:bodyPr anchor="b"/>
          <a:lstStyle>
            <a:lvl1pPr>
              <a:defRPr sz="26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3674"/>
            <a:ext cx="4629150" cy="4065402"/>
          </a:xfrm>
        </p:spPr>
        <p:txBody>
          <a:bodyPr/>
          <a:lstStyle>
            <a:lvl1pPr>
              <a:defRPr sz="2670"/>
            </a:lvl1pPr>
            <a:lvl2pPr>
              <a:defRPr sz="2335"/>
            </a:lvl2pPr>
            <a:lvl3pPr>
              <a:defRPr sz="2000"/>
            </a:lvl3pPr>
            <a:lvl4pPr>
              <a:defRPr sz="1670"/>
            </a:lvl4pPr>
            <a:lvl5pPr>
              <a:defRPr sz="1670"/>
            </a:lvl5pPr>
            <a:lvl6pPr>
              <a:defRPr sz="1670"/>
            </a:lvl6pPr>
            <a:lvl7pPr>
              <a:defRPr sz="1670"/>
            </a:lvl7pPr>
            <a:lvl8pPr>
              <a:defRPr sz="1670"/>
            </a:lvl8pPr>
            <a:lvl9pPr>
              <a:defRPr sz="16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6209"/>
            <a:ext cx="2949178" cy="3179489"/>
          </a:xfrm>
        </p:spPr>
        <p:txBody>
          <a:bodyPr/>
          <a:lstStyle>
            <a:lvl1pPr marL="0" indent="0">
              <a:buNone/>
              <a:defRPr sz="1335"/>
            </a:lvl1pPr>
            <a:lvl2pPr marL="381000" indent="0">
              <a:buNone/>
              <a:defRPr sz="1170"/>
            </a:lvl2pPr>
            <a:lvl3pPr marL="762635" indent="0">
              <a:buNone/>
              <a:defRPr sz="1000"/>
            </a:lvl3pPr>
            <a:lvl4pPr marL="1143635" indent="0">
              <a:buNone/>
              <a:defRPr sz="835"/>
            </a:lvl4pPr>
            <a:lvl5pPr marL="1525270" indent="0">
              <a:buNone/>
              <a:defRPr sz="835"/>
            </a:lvl5pPr>
            <a:lvl6pPr marL="1906270" indent="0">
              <a:buNone/>
              <a:defRPr sz="835"/>
            </a:lvl6pPr>
            <a:lvl7pPr marL="2288540" indent="0">
              <a:buNone/>
              <a:defRPr sz="835"/>
            </a:lvl7pPr>
            <a:lvl8pPr marL="2670175" indent="0">
              <a:buNone/>
              <a:defRPr sz="835"/>
            </a:lvl8pPr>
            <a:lvl9pPr marL="3051175" indent="0">
              <a:buNone/>
              <a:defRPr sz="8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380"/>
            <a:ext cx="2949178" cy="1334829"/>
          </a:xfrm>
        </p:spPr>
        <p:txBody>
          <a:bodyPr anchor="b"/>
          <a:lstStyle>
            <a:lvl1pPr>
              <a:defRPr sz="26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3674"/>
            <a:ext cx="4629150" cy="4065402"/>
          </a:xfrm>
        </p:spPr>
        <p:txBody>
          <a:bodyPr/>
          <a:lstStyle>
            <a:lvl1pPr marL="0" indent="0">
              <a:buNone/>
              <a:defRPr sz="2670"/>
            </a:lvl1pPr>
            <a:lvl2pPr marL="381000" indent="0">
              <a:buNone/>
              <a:defRPr sz="2335"/>
            </a:lvl2pPr>
            <a:lvl3pPr marL="762635" indent="0">
              <a:buNone/>
              <a:defRPr sz="2000"/>
            </a:lvl3pPr>
            <a:lvl4pPr marL="1143635" indent="0">
              <a:buNone/>
              <a:defRPr sz="1670"/>
            </a:lvl4pPr>
            <a:lvl5pPr marL="1525270" indent="0">
              <a:buNone/>
              <a:defRPr sz="1670"/>
            </a:lvl5pPr>
            <a:lvl6pPr marL="1906270" indent="0">
              <a:buNone/>
              <a:defRPr sz="1670"/>
            </a:lvl6pPr>
            <a:lvl7pPr marL="2288540" indent="0">
              <a:buNone/>
              <a:defRPr sz="1670"/>
            </a:lvl7pPr>
            <a:lvl8pPr marL="2670175" indent="0">
              <a:buNone/>
              <a:defRPr sz="1670"/>
            </a:lvl8pPr>
            <a:lvl9pPr marL="3051175" indent="0">
              <a:buNone/>
              <a:defRPr sz="167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6209"/>
            <a:ext cx="2949178" cy="3179489"/>
          </a:xfrm>
        </p:spPr>
        <p:txBody>
          <a:bodyPr/>
          <a:lstStyle>
            <a:lvl1pPr marL="0" indent="0">
              <a:buNone/>
              <a:defRPr sz="1335"/>
            </a:lvl1pPr>
            <a:lvl2pPr marL="381000" indent="0">
              <a:buNone/>
              <a:defRPr sz="1170"/>
            </a:lvl2pPr>
            <a:lvl3pPr marL="762635" indent="0">
              <a:buNone/>
              <a:defRPr sz="1000"/>
            </a:lvl3pPr>
            <a:lvl4pPr marL="1143635" indent="0">
              <a:buNone/>
              <a:defRPr sz="835"/>
            </a:lvl4pPr>
            <a:lvl5pPr marL="1525270" indent="0">
              <a:buNone/>
              <a:defRPr sz="835"/>
            </a:lvl5pPr>
            <a:lvl6pPr marL="1906270" indent="0">
              <a:buNone/>
              <a:defRPr sz="835"/>
            </a:lvl6pPr>
            <a:lvl7pPr marL="2288540" indent="0">
              <a:buNone/>
              <a:defRPr sz="835"/>
            </a:lvl7pPr>
            <a:lvl8pPr marL="2670175" indent="0">
              <a:buNone/>
              <a:defRPr sz="835"/>
            </a:lvl8pPr>
            <a:lvl9pPr marL="3051175" indent="0">
              <a:buNone/>
              <a:defRPr sz="8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04574"/>
            <a:ext cx="1971675" cy="4848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04574"/>
            <a:ext cx="5800725" cy="4848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271908" y="62149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137312"/>
            <a:ext cx="521208" cy="480453"/>
          </a:xfrm>
          <a:prstGeom prst="rect">
            <a:avLst/>
          </a:prstGeom>
          <a:solidFill>
            <a:srgbClr val="005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19303" y="610145"/>
            <a:ext cx="8624697" cy="0"/>
          </a:xfrm>
          <a:prstGeom prst="line">
            <a:avLst/>
          </a:prstGeom>
          <a:ln>
            <a:solidFill>
              <a:srgbClr val="005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1271908" y="62149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034" y="171509"/>
            <a:ext cx="1500161" cy="3051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6235"/>
            <a:ext cx="6858000" cy="1991650"/>
          </a:xfrm>
        </p:spPr>
        <p:txBody>
          <a:bodyPr anchor="b"/>
          <a:lstStyle>
            <a:lvl1pPr algn="ctr">
              <a:defRPr sz="500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690"/>
            <a:ext cx="6858000" cy="1381177"/>
          </a:xfrm>
        </p:spPr>
        <p:txBody>
          <a:bodyPr/>
          <a:lstStyle>
            <a:lvl1pPr marL="0" indent="0" algn="ctr">
              <a:buNone/>
              <a:defRPr sz="2000"/>
            </a:lvl1pPr>
            <a:lvl2pPr marL="381000" indent="0" algn="ctr">
              <a:buNone/>
              <a:defRPr sz="1670"/>
            </a:lvl2pPr>
            <a:lvl3pPr marL="762635" indent="0" algn="ctr">
              <a:buNone/>
              <a:defRPr sz="1500"/>
            </a:lvl3pPr>
            <a:lvl4pPr marL="1143635" indent="0" algn="ctr">
              <a:buNone/>
              <a:defRPr sz="1335"/>
            </a:lvl4pPr>
            <a:lvl5pPr marL="1525270" indent="0" algn="ctr">
              <a:buNone/>
              <a:defRPr sz="1335"/>
            </a:lvl5pPr>
            <a:lvl6pPr marL="1906270" indent="0" algn="ctr">
              <a:buNone/>
              <a:defRPr sz="1335"/>
            </a:lvl6pPr>
            <a:lvl7pPr marL="2288540" indent="0" algn="ctr">
              <a:buNone/>
              <a:defRPr sz="1335"/>
            </a:lvl7pPr>
            <a:lvl8pPr marL="2670175" indent="0" algn="ctr">
              <a:buNone/>
              <a:defRPr sz="1335"/>
            </a:lvl8pPr>
            <a:lvl9pPr marL="3051175" indent="0" algn="ctr">
              <a:buNone/>
              <a:defRPr sz="133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380"/>
            <a:ext cx="2949178" cy="1334829"/>
          </a:xfrm>
        </p:spPr>
        <p:txBody>
          <a:bodyPr anchor="b"/>
          <a:lstStyle>
            <a:lvl1pPr>
              <a:defRPr sz="26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3674"/>
            <a:ext cx="4629150" cy="4065402"/>
          </a:xfrm>
        </p:spPr>
        <p:txBody>
          <a:bodyPr/>
          <a:lstStyle>
            <a:lvl1pPr>
              <a:defRPr sz="2670"/>
            </a:lvl1pPr>
            <a:lvl2pPr>
              <a:defRPr sz="2335"/>
            </a:lvl2pPr>
            <a:lvl3pPr>
              <a:defRPr sz="2000"/>
            </a:lvl3pPr>
            <a:lvl4pPr>
              <a:defRPr sz="1670"/>
            </a:lvl4pPr>
            <a:lvl5pPr>
              <a:defRPr sz="1670"/>
            </a:lvl5pPr>
            <a:lvl6pPr>
              <a:defRPr sz="1670"/>
            </a:lvl6pPr>
            <a:lvl7pPr>
              <a:defRPr sz="1670"/>
            </a:lvl7pPr>
            <a:lvl8pPr>
              <a:defRPr sz="1670"/>
            </a:lvl8pPr>
            <a:lvl9pPr>
              <a:defRPr sz="16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6209"/>
            <a:ext cx="2949178" cy="3179489"/>
          </a:xfrm>
        </p:spPr>
        <p:txBody>
          <a:bodyPr/>
          <a:lstStyle>
            <a:lvl1pPr marL="0" indent="0">
              <a:buNone/>
              <a:defRPr sz="1335"/>
            </a:lvl1pPr>
            <a:lvl2pPr marL="381000" indent="0">
              <a:buNone/>
              <a:defRPr sz="1170"/>
            </a:lvl2pPr>
            <a:lvl3pPr marL="762635" indent="0">
              <a:buNone/>
              <a:defRPr sz="1000"/>
            </a:lvl3pPr>
            <a:lvl4pPr marL="1143635" indent="0">
              <a:buNone/>
              <a:defRPr sz="835"/>
            </a:lvl4pPr>
            <a:lvl5pPr marL="1525270" indent="0">
              <a:buNone/>
              <a:defRPr sz="835"/>
            </a:lvl5pPr>
            <a:lvl6pPr marL="1906270" indent="0">
              <a:buNone/>
              <a:defRPr sz="835"/>
            </a:lvl6pPr>
            <a:lvl7pPr marL="2288540" indent="0">
              <a:buNone/>
              <a:defRPr sz="835"/>
            </a:lvl7pPr>
            <a:lvl8pPr marL="2670175" indent="0">
              <a:buNone/>
              <a:defRPr sz="835"/>
            </a:lvl8pPr>
            <a:lvl9pPr marL="3051175" indent="0">
              <a:buNone/>
              <a:defRPr sz="8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6202"/>
            <a:ext cx="7886700" cy="2379650"/>
          </a:xfrm>
        </p:spPr>
        <p:txBody>
          <a:bodyPr anchor="b"/>
          <a:lstStyle>
            <a:lvl1pPr>
              <a:defRPr sz="500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8364"/>
            <a:ext cx="7886700" cy="125140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1000" indent="0">
              <a:buNone/>
              <a:defRPr sz="167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3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5pPr>
            <a:lvl6pPr marL="1906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6pPr>
            <a:lvl7pPr marL="228854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7pPr>
            <a:lvl8pPr marL="2670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2870"/>
            <a:ext cx="3886200" cy="36297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22870"/>
            <a:ext cx="3886200" cy="36297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574"/>
            <a:ext cx="7886700" cy="1105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402365"/>
            <a:ext cx="3868340" cy="68727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089643"/>
            <a:ext cx="3868340" cy="307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2365"/>
            <a:ext cx="3887391" cy="68727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9643"/>
            <a:ext cx="3887391" cy="307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380"/>
            <a:ext cx="2949178" cy="1334829"/>
          </a:xfrm>
        </p:spPr>
        <p:txBody>
          <a:bodyPr anchor="b"/>
          <a:lstStyle>
            <a:lvl1pPr>
              <a:defRPr sz="26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3674"/>
            <a:ext cx="4629150" cy="4065402"/>
          </a:xfrm>
        </p:spPr>
        <p:txBody>
          <a:bodyPr/>
          <a:lstStyle>
            <a:lvl1pPr>
              <a:defRPr sz="2670"/>
            </a:lvl1pPr>
            <a:lvl2pPr>
              <a:defRPr sz="2335"/>
            </a:lvl2pPr>
            <a:lvl3pPr>
              <a:defRPr sz="2000"/>
            </a:lvl3pPr>
            <a:lvl4pPr>
              <a:defRPr sz="1670"/>
            </a:lvl4pPr>
            <a:lvl5pPr>
              <a:defRPr sz="1670"/>
            </a:lvl5pPr>
            <a:lvl6pPr>
              <a:defRPr sz="1670"/>
            </a:lvl6pPr>
            <a:lvl7pPr>
              <a:defRPr sz="1670"/>
            </a:lvl7pPr>
            <a:lvl8pPr>
              <a:defRPr sz="1670"/>
            </a:lvl8pPr>
            <a:lvl9pPr>
              <a:defRPr sz="16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6209"/>
            <a:ext cx="2949178" cy="3179489"/>
          </a:xfrm>
        </p:spPr>
        <p:txBody>
          <a:bodyPr/>
          <a:lstStyle>
            <a:lvl1pPr marL="0" indent="0">
              <a:buNone/>
              <a:defRPr sz="1335"/>
            </a:lvl1pPr>
            <a:lvl2pPr marL="381000" indent="0">
              <a:buNone/>
              <a:defRPr sz="1170"/>
            </a:lvl2pPr>
            <a:lvl3pPr marL="762635" indent="0">
              <a:buNone/>
              <a:defRPr sz="1000"/>
            </a:lvl3pPr>
            <a:lvl4pPr marL="1143635" indent="0">
              <a:buNone/>
              <a:defRPr sz="835"/>
            </a:lvl4pPr>
            <a:lvl5pPr marL="1525270" indent="0">
              <a:buNone/>
              <a:defRPr sz="835"/>
            </a:lvl5pPr>
            <a:lvl6pPr marL="1906270" indent="0">
              <a:buNone/>
              <a:defRPr sz="835"/>
            </a:lvl6pPr>
            <a:lvl7pPr marL="2288540" indent="0">
              <a:buNone/>
              <a:defRPr sz="835"/>
            </a:lvl7pPr>
            <a:lvl8pPr marL="2670175" indent="0">
              <a:buNone/>
              <a:defRPr sz="835"/>
            </a:lvl8pPr>
            <a:lvl9pPr marL="3051175" indent="0">
              <a:buNone/>
              <a:defRPr sz="8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380"/>
            <a:ext cx="2949178" cy="1334829"/>
          </a:xfrm>
        </p:spPr>
        <p:txBody>
          <a:bodyPr anchor="b"/>
          <a:lstStyle>
            <a:lvl1pPr>
              <a:defRPr sz="26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3674"/>
            <a:ext cx="4629150" cy="4065402"/>
          </a:xfrm>
        </p:spPr>
        <p:txBody>
          <a:bodyPr/>
          <a:lstStyle>
            <a:lvl1pPr marL="0" indent="0">
              <a:buNone/>
              <a:defRPr sz="2670"/>
            </a:lvl1pPr>
            <a:lvl2pPr marL="381000" indent="0">
              <a:buNone/>
              <a:defRPr sz="2335"/>
            </a:lvl2pPr>
            <a:lvl3pPr marL="762635" indent="0">
              <a:buNone/>
              <a:defRPr sz="2000"/>
            </a:lvl3pPr>
            <a:lvl4pPr marL="1143635" indent="0">
              <a:buNone/>
              <a:defRPr sz="1670"/>
            </a:lvl4pPr>
            <a:lvl5pPr marL="1525270" indent="0">
              <a:buNone/>
              <a:defRPr sz="1670"/>
            </a:lvl5pPr>
            <a:lvl6pPr marL="1906270" indent="0">
              <a:buNone/>
              <a:defRPr sz="1670"/>
            </a:lvl6pPr>
            <a:lvl7pPr marL="2288540" indent="0">
              <a:buNone/>
              <a:defRPr sz="1670"/>
            </a:lvl7pPr>
            <a:lvl8pPr marL="2670175" indent="0">
              <a:buNone/>
              <a:defRPr sz="1670"/>
            </a:lvl8pPr>
            <a:lvl9pPr marL="3051175" indent="0">
              <a:buNone/>
              <a:defRPr sz="167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6209"/>
            <a:ext cx="2949178" cy="3179489"/>
          </a:xfrm>
        </p:spPr>
        <p:txBody>
          <a:bodyPr/>
          <a:lstStyle>
            <a:lvl1pPr marL="0" indent="0">
              <a:buNone/>
              <a:defRPr sz="1335"/>
            </a:lvl1pPr>
            <a:lvl2pPr marL="381000" indent="0">
              <a:buNone/>
              <a:defRPr sz="1170"/>
            </a:lvl2pPr>
            <a:lvl3pPr marL="762635" indent="0">
              <a:buNone/>
              <a:defRPr sz="1000"/>
            </a:lvl3pPr>
            <a:lvl4pPr marL="1143635" indent="0">
              <a:buNone/>
              <a:defRPr sz="835"/>
            </a:lvl4pPr>
            <a:lvl5pPr marL="1525270" indent="0">
              <a:buNone/>
              <a:defRPr sz="835"/>
            </a:lvl5pPr>
            <a:lvl6pPr marL="1906270" indent="0">
              <a:buNone/>
              <a:defRPr sz="835"/>
            </a:lvl6pPr>
            <a:lvl7pPr marL="2288540" indent="0">
              <a:buNone/>
              <a:defRPr sz="835"/>
            </a:lvl7pPr>
            <a:lvl8pPr marL="2670175" indent="0">
              <a:buNone/>
              <a:defRPr sz="835"/>
            </a:lvl8pPr>
            <a:lvl9pPr marL="3051175" indent="0">
              <a:buNone/>
              <a:defRPr sz="8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04574"/>
            <a:ext cx="1971675" cy="4848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04574"/>
            <a:ext cx="5800725" cy="4848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380"/>
            <a:ext cx="2949178" cy="1334829"/>
          </a:xfrm>
        </p:spPr>
        <p:txBody>
          <a:bodyPr anchor="b"/>
          <a:lstStyle>
            <a:lvl1pPr>
              <a:defRPr sz="26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3674"/>
            <a:ext cx="4629150" cy="4065402"/>
          </a:xfrm>
        </p:spPr>
        <p:txBody>
          <a:bodyPr/>
          <a:lstStyle>
            <a:lvl1pPr marL="0" indent="0">
              <a:buNone/>
              <a:defRPr sz="2670"/>
            </a:lvl1pPr>
            <a:lvl2pPr marL="381000" indent="0">
              <a:buNone/>
              <a:defRPr sz="2335"/>
            </a:lvl2pPr>
            <a:lvl3pPr marL="762635" indent="0">
              <a:buNone/>
              <a:defRPr sz="2000"/>
            </a:lvl3pPr>
            <a:lvl4pPr marL="1143635" indent="0">
              <a:buNone/>
              <a:defRPr sz="1670"/>
            </a:lvl4pPr>
            <a:lvl5pPr marL="1525270" indent="0">
              <a:buNone/>
              <a:defRPr sz="1670"/>
            </a:lvl5pPr>
            <a:lvl6pPr marL="1906270" indent="0">
              <a:buNone/>
              <a:defRPr sz="1670"/>
            </a:lvl6pPr>
            <a:lvl7pPr marL="2288540" indent="0">
              <a:buNone/>
              <a:defRPr sz="1670"/>
            </a:lvl7pPr>
            <a:lvl8pPr marL="2670175" indent="0">
              <a:buNone/>
              <a:defRPr sz="1670"/>
            </a:lvl8pPr>
            <a:lvl9pPr marL="3051175" indent="0">
              <a:buNone/>
              <a:defRPr sz="167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6209"/>
            <a:ext cx="2949178" cy="3179489"/>
          </a:xfrm>
        </p:spPr>
        <p:txBody>
          <a:bodyPr/>
          <a:lstStyle>
            <a:lvl1pPr marL="0" indent="0">
              <a:buNone/>
              <a:defRPr sz="1335"/>
            </a:lvl1pPr>
            <a:lvl2pPr marL="381000" indent="0">
              <a:buNone/>
              <a:defRPr sz="1170"/>
            </a:lvl2pPr>
            <a:lvl3pPr marL="762635" indent="0">
              <a:buNone/>
              <a:defRPr sz="1000"/>
            </a:lvl3pPr>
            <a:lvl4pPr marL="1143635" indent="0">
              <a:buNone/>
              <a:defRPr sz="835"/>
            </a:lvl4pPr>
            <a:lvl5pPr marL="1525270" indent="0">
              <a:buNone/>
              <a:defRPr sz="835"/>
            </a:lvl5pPr>
            <a:lvl6pPr marL="1906270" indent="0">
              <a:buNone/>
              <a:defRPr sz="835"/>
            </a:lvl6pPr>
            <a:lvl7pPr marL="2288540" indent="0">
              <a:buNone/>
              <a:defRPr sz="835"/>
            </a:lvl7pPr>
            <a:lvl8pPr marL="2670175" indent="0">
              <a:buNone/>
              <a:defRPr sz="835"/>
            </a:lvl8pPr>
            <a:lvl9pPr marL="3051175" indent="0">
              <a:buNone/>
              <a:defRPr sz="8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271908" y="62149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137312"/>
            <a:ext cx="521208" cy="480453"/>
          </a:xfrm>
          <a:prstGeom prst="rect">
            <a:avLst/>
          </a:prstGeom>
          <a:solidFill>
            <a:srgbClr val="005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19303" y="610145"/>
            <a:ext cx="8624697" cy="0"/>
          </a:xfrm>
          <a:prstGeom prst="line">
            <a:avLst/>
          </a:prstGeom>
          <a:ln>
            <a:solidFill>
              <a:srgbClr val="005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1271908" y="62149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034" y="171509"/>
            <a:ext cx="1500161" cy="3051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4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04574"/>
            <a:ext cx="7886700" cy="110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522870"/>
            <a:ext cx="7886700" cy="362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302237"/>
            <a:ext cx="20574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302237"/>
            <a:ext cx="30861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302237"/>
            <a:ext cx="20574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xStyles>
    <p:titleStyle>
      <a:lvl1pPr algn="l" defTabSz="762635" rtl="0" eaLnBrk="1" latinLnBrk="0" hangingPunct="1">
        <a:lnSpc>
          <a:spcPct val="90000"/>
        </a:lnSpc>
        <a:spcBef>
          <a:spcPct val="0"/>
        </a:spcBef>
        <a:buNone/>
        <a:defRPr sz="3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500" indent="-190500" algn="l" defTabSz="762635" rtl="0" eaLnBrk="1" latinLnBrk="0" hangingPunct="1">
        <a:lnSpc>
          <a:spcPct val="90000"/>
        </a:lnSpc>
        <a:spcBef>
          <a:spcPct val="16700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7213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313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3pPr>
      <a:lvl4pPr marL="133477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577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8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9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60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8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70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02412" y="360359"/>
            <a:ext cx="8139178" cy="540538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502412" y="1081076"/>
            <a:ext cx="8139178" cy="4204186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59807" y="5296801"/>
            <a:ext cx="2025000" cy="264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87000" y="5296801"/>
            <a:ext cx="2970000" cy="264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457950" y="5296801"/>
            <a:ext cx="2025000" cy="264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xStyles>
    <p:titleStyle>
      <a:lvl1pPr algn="l" defTabSz="762635" rtl="0" eaLnBrk="1" fontAlgn="auto" latinLnBrk="0" hangingPunct="1">
        <a:lnSpc>
          <a:spcPct val="100000"/>
        </a:lnSpc>
        <a:spcBef>
          <a:spcPct val="0"/>
        </a:spcBef>
        <a:buNone/>
        <a:defRPr sz="233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90500" indent="-190500" algn="l" defTabSz="7626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3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72135" indent="-190500" algn="l" defTabSz="7626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343025" algn="l"/>
        </a:tabLst>
        <a:defRPr sz="133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53135" indent="-190500" algn="l" defTabSz="7626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3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34770" indent="-190500" algn="l" defTabSz="7626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3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715770" indent="-190500" algn="l" defTabSz="7626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3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098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9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60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8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70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04574"/>
            <a:ext cx="7886700" cy="110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522870"/>
            <a:ext cx="7886700" cy="362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302237"/>
            <a:ext cx="20574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302237"/>
            <a:ext cx="30861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302237"/>
            <a:ext cx="20574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xStyles>
    <p:titleStyle>
      <a:lvl1pPr algn="l" defTabSz="762635" rtl="0" eaLnBrk="1" latinLnBrk="0" hangingPunct="1">
        <a:lnSpc>
          <a:spcPct val="90000"/>
        </a:lnSpc>
        <a:spcBef>
          <a:spcPct val="0"/>
        </a:spcBef>
        <a:buNone/>
        <a:defRPr sz="3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500" indent="-190500" algn="l" defTabSz="762635" rtl="0" eaLnBrk="1" latinLnBrk="0" hangingPunct="1">
        <a:lnSpc>
          <a:spcPct val="90000"/>
        </a:lnSpc>
        <a:spcBef>
          <a:spcPct val="16700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7213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313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3pPr>
      <a:lvl4pPr marL="133477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577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8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9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60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8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70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04574"/>
            <a:ext cx="7886700" cy="110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522870"/>
            <a:ext cx="7886700" cy="362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302237"/>
            <a:ext cx="20574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302237"/>
            <a:ext cx="30861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302237"/>
            <a:ext cx="20574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xStyles>
    <p:titleStyle>
      <a:lvl1pPr algn="l" defTabSz="762635" rtl="0" eaLnBrk="1" latinLnBrk="0" hangingPunct="1">
        <a:lnSpc>
          <a:spcPct val="90000"/>
        </a:lnSpc>
        <a:spcBef>
          <a:spcPct val="0"/>
        </a:spcBef>
        <a:buNone/>
        <a:defRPr sz="3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500" indent="-190500" algn="l" defTabSz="762635" rtl="0" eaLnBrk="1" latinLnBrk="0" hangingPunct="1">
        <a:lnSpc>
          <a:spcPct val="90000"/>
        </a:lnSpc>
        <a:spcBef>
          <a:spcPct val="16700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7213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313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3pPr>
      <a:lvl4pPr marL="133477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577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8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9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60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8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70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04574"/>
            <a:ext cx="7886700" cy="110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522870"/>
            <a:ext cx="7886700" cy="362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302237"/>
            <a:ext cx="20574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302237"/>
            <a:ext cx="30861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302237"/>
            <a:ext cx="20574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xStyles>
    <p:titleStyle>
      <a:lvl1pPr algn="l" defTabSz="762635" rtl="0" eaLnBrk="1" latinLnBrk="0" hangingPunct="1">
        <a:lnSpc>
          <a:spcPct val="90000"/>
        </a:lnSpc>
        <a:spcBef>
          <a:spcPct val="0"/>
        </a:spcBef>
        <a:buNone/>
        <a:defRPr sz="3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500" indent="-190500" algn="l" defTabSz="762635" rtl="0" eaLnBrk="1" latinLnBrk="0" hangingPunct="1">
        <a:lnSpc>
          <a:spcPct val="90000"/>
        </a:lnSpc>
        <a:spcBef>
          <a:spcPct val="16700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7213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313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3pPr>
      <a:lvl4pPr marL="133477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577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8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9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60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8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70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04574"/>
            <a:ext cx="7886700" cy="110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522870"/>
            <a:ext cx="7886700" cy="362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302237"/>
            <a:ext cx="20574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302237"/>
            <a:ext cx="30861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302237"/>
            <a:ext cx="20574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xStyles>
    <p:titleStyle>
      <a:lvl1pPr algn="l" defTabSz="762635" rtl="0" eaLnBrk="1" latinLnBrk="0" hangingPunct="1">
        <a:lnSpc>
          <a:spcPct val="90000"/>
        </a:lnSpc>
        <a:spcBef>
          <a:spcPct val="0"/>
        </a:spcBef>
        <a:buNone/>
        <a:defRPr sz="3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500" indent="-190500" algn="l" defTabSz="762635" rtl="0" eaLnBrk="1" latinLnBrk="0" hangingPunct="1">
        <a:lnSpc>
          <a:spcPct val="90000"/>
        </a:lnSpc>
        <a:spcBef>
          <a:spcPct val="16700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7213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313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3pPr>
      <a:lvl4pPr marL="133477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577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8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9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60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8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70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04574"/>
            <a:ext cx="7886700" cy="110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522870"/>
            <a:ext cx="7886700" cy="362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302237"/>
            <a:ext cx="20574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211A1-CB9C-4350-AF49-E9BF2084F0C1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302237"/>
            <a:ext cx="30861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302237"/>
            <a:ext cx="20574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</p:sldLayoutIdLst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xStyles>
    <p:titleStyle>
      <a:lvl1pPr algn="l" defTabSz="762635" rtl="0" eaLnBrk="1" latinLnBrk="0" hangingPunct="1">
        <a:lnSpc>
          <a:spcPct val="90000"/>
        </a:lnSpc>
        <a:spcBef>
          <a:spcPct val="0"/>
        </a:spcBef>
        <a:buNone/>
        <a:defRPr sz="3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500" indent="-190500" algn="l" defTabSz="762635" rtl="0" eaLnBrk="1" latinLnBrk="0" hangingPunct="1">
        <a:lnSpc>
          <a:spcPct val="90000"/>
        </a:lnSpc>
        <a:spcBef>
          <a:spcPct val="16700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7213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313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3pPr>
      <a:lvl4pPr marL="133477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577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8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9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60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8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70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4.xml"/><Relationship Id="rId1" Type="http://schemas.openxmlformats.org/officeDocument/2006/relationships/tags" Target="../tags/tag6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0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0.xml"/><Relationship Id="rId1" Type="http://schemas.openxmlformats.org/officeDocument/2006/relationships/tags" Target="../tags/tag6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8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6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9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93286" y="1991018"/>
            <a:ext cx="6918960" cy="6337935"/>
          </a:xfrm>
          <a:prstGeom prst="rect">
            <a:avLst/>
          </a:prstGeom>
          <a:blipFill rotWithShape="1">
            <a:blip r:embed="rId5">
              <a:alphaModFix amt="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PA-文本 文本框 3"/>
          <p:cNvSpPr txBox="1"/>
          <p:nvPr>
            <p:custDataLst>
              <p:tags r:id="rId2"/>
            </p:custDataLst>
          </p:nvPr>
        </p:nvSpPr>
        <p:spPr>
          <a:xfrm>
            <a:off x="1995987" y="1535661"/>
            <a:ext cx="5152048" cy="1300354"/>
          </a:xfrm>
          <a:prstGeom prst="rect">
            <a:avLst/>
          </a:prstGeom>
          <a:noFill/>
        </p:spPr>
        <p:txBody>
          <a:bodyPr wrap="none" lIns="68578" tIns="34289" rIns="68578" bIns="34289" rtlCol="0">
            <a:spAutoFit/>
          </a:bodyPr>
          <a:lstStyle/>
          <a:p>
            <a:pPr algn="ctr"/>
            <a:r>
              <a:rPr lang="en-US" altLang="zh-CN" sz="4000" b="1" spc="14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Datawhale</a:t>
            </a:r>
            <a:r>
              <a:rPr lang="zh-CN" altLang="en-US" sz="4000" b="1" spc="14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开源社区</a:t>
            </a:r>
            <a:endParaRPr lang="en-US" altLang="zh-CN" sz="4000" b="1" spc="14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000" b="1" spc="14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7390" y="3496310"/>
            <a:ext cx="77444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基于</a:t>
            </a:r>
            <a:r>
              <a:rPr lang="en-US" altLang="zh-CN" sz="3200" b="1" dirty="0">
                <a:solidFill>
                  <a:schemeClr val="bg1"/>
                </a:solidFill>
              </a:rPr>
              <a:t>Python</a:t>
            </a:r>
            <a:r>
              <a:rPr lang="zh-CN" altLang="en-US" sz="3200" b="1" dirty="0">
                <a:solidFill>
                  <a:schemeClr val="bg1"/>
                </a:solidFill>
              </a:rPr>
              <a:t>的办公自动化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770291" y="172800"/>
            <a:ext cx="7074092" cy="3549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100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内容贡献者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99E3DC-1DC8-442D-9576-4B5704230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52" y="1267798"/>
            <a:ext cx="8296275" cy="3390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577173" y="168104"/>
            <a:ext cx="3042013" cy="3549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100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为什么要设计这样的课程</a:t>
            </a:r>
            <a:endParaRPr lang="zh-CN" sz="2100" b="1" dirty="0">
              <a:solidFill>
                <a:srgbClr val="005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ound Diagonal Corner Rectangle 1"/>
          <p:cNvSpPr/>
          <p:nvPr/>
        </p:nvSpPr>
        <p:spPr>
          <a:xfrm flipH="1" flipV="1">
            <a:off x="397238" y="1067124"/>
            <a:ext cx="1565459" cy="1421517"/>
          </a:xfrm>
          <a:prstGeom prst="round2DiagRect">
            <a:avLst>
              <a:gd name="adj1" fmla="val 31532"/>
              <a:gd name="adj2" fmla="val 5738"/>
            </a:avLst>
          </a:prstGeom>
          <a:solidFill>
            <a:srgbClr val="A5D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Diagonal Corner Rectangle 2"/>
          <p:cNvSpPr/>
          <p:nvPr/>
        </p:nvSpPr>
        <p:spPr>
          <a:xfrm flipH="1" flipV="1">
            <a:off x="509982" y="3079378"/>
            <a:ext cx="1371600" cy="1371600"/>
          </a:xfrm>
          <a:prstGeom prst="round2DiagRect">
            <a:avLst>
              <a:gd name="adj1" fmla="val 31532"/>
              <a:gd name="adj2" fmla="val 0"/>
            </a:avLst>
          </a:prstGeom>
          <a:solidFill>
            <a:srgbClr val="5BD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49585" y="1071108"/>
            <a:ext cx="76200" cy="1371600"/>
          </a:xfrm>
          <a:prstGeom prst="rect">
            <a:avLst/>
          </a:prstGeom>
          <a:solidFill>
            <a:srgbClr val="A5D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48555" y="3079323"/>
            <a:ext cx="70963" cy="1237844"/>
          </a:xfrm>
          <a:prstGeom prst="rect">
            <a:avLst/>
          </a:prstGeom>
          <a:solidFill>
            <a:srgbClr val="5BD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97313" y="1480604"/>
            <a:ext cx="711829" cy="591595"/>
            <a:chOff x="4649788" y="1552575"/>
            <a:chExt cx="1898650" cy="1577975"/>
          </a:xfrm>
          <a:solidFill>
            <a:schemeClr val="bg1"/>
          </a:solidFill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346701" y="2957513"/>
              <a:ext cx="503238" cy="1063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4649788" y="1552575"/>
              <a:ext cx="1898650" cy="1379538"/>
            </a:xfrm>
            <a:custGeom>
              <a:avLst/>
              <a:gdLst>
                <a:gd name="T0" fmla="*/ 493 w 506"/>
                <a:gd name="T1" fmla="*/ 0 h 368"/>
                <a:gd name="T2" fmla="*/ 12 w 506"/>
                <a:gd name="T3" fmla="*/ 0 h 368"/>
                <a:gd name="T4" fmla="*/ 0 w 506"/>
                <a:gd name="T5" fmla="*/ 13 h 368"/>
                <a:gd name="T6" fmla="*/ 0 w 506"/>
                <a:gd name="T7" fmla="*/ 355 h 368"/>
                <a:gd name="T8" fmla="*/ 12 w 506"/>
                <a:gd name="T9" fmla="*/ 368 h 368"/>
                <a:gd name="T10" fmla="*/ 493 w 506"/>
                <a:gd name="T11" fmla="*/ 368 h 368"/>
                <a:gd name="T12" fmla="*/ 506 w 506"/>
                <a:gd name="T13" fmla="*/ 355 h 368"/>
                <a:gd name="T14" fmla="*/ 506 w 506"/>
                <a:gd name="T15" fmla="*/ 13 h 368"/>
                <a:gd name="T16" fmla="*/ 493 w 506"/>
                <a:gd name="T17" fmla="*/ 0 h 368"/>
                <a:gd name="T18" fmla="*/ 474 w 506"/>
                <a:gd name="T19" fmla="*/ 287 h 368"/>
                <a:gd name="T20" fmla="*/ 31 w 506"/>
                <a:gd name="T21" fmla="*/ 287 h 368"/>
                <a:gd name="T22" fmla="*/ 31 w 506"/>
                <a:gd name="T23" fmla="*/ 31 h 368"/>
                <a:gd name="T24" fmla="*/ 474 w 506"/>
                <a:gd name="T25" fmla="*/ 31 h 368"/>
                <a:gd name="T26" fmla="*/ 474 w 506"/>
                <a:gd name="T27" fmla="*/ 28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6" h="368">
                  <a:moveTo>
                    <a:pt x="49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0" y="362"/>
                    <a:pt x="5" y="368"/>
                    <a:pt x="12" y="368"/>
                  </a:cubicBezTo>
                  <a:cubicBezTo>
                    <a:pt x="493" y="368"/>
                    <a:pt x="493" y="368"/>
                    <a:pt x="493" y="368"/>
                  </a:cubicBezTo>
                  <a:cubicBezTo>
                    <a:pt x="500" y="368"/>
                    <a:pt x="506" y="362"/>
                    <a:pt x="506" y="355"/>
                  </a:cubicBezTo>
                  <a:cubicBezTo>
                    <a:pt x="506" y="13"/>
                    <a:pt x="506" y="13"/>
                    <a:pt x="506" y="13"/>
                  </a:cubicBezTo>
                  <a:cubicBezTo>
                    <a:pt x="506" y="6"/>
                    <a:pt x="500" y="0"/>
                    <a:pt x="493" y="0"/>
                  </a:cubicBezTo>
                  <a:close/>
                  <a:moveTo>
                    <a:pt x="474" y="287"/>
                  </a:moveTo>
                  <a:cubicBezTo>
                    <a:pt x="31" y="287"/>
                    <a:pt x="31" y="287"/>
                    <a:pt x="31" y="287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74" y="31"/>
                    <a:pt x="474" y="31"/>
                    <a:pt x="474" y="31"/>
                  </a:cubicBezTo>
                  <a:lnTo>
                    <a:pt x="474" y="2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5194301" y="3086100"/>
              <a:ext cx="809625" cy="44450"/>
            </a:xfrm>
            <a:custGeom>
              <a:avLst/>
              <a:gdLst>
                <a:gd name="T0" fmla="*/ 206 w 216"/>
                <a:gd name="T1" fmla="*/ 0 h 12"/>
                <a:gd name="T2" fmla="*/ 9 w 216"/>
                <a:gd name="T3" fmla="*/ 0 h 12"/>
                <a:gd name="T4" fmla="*/ 0 w 216"/>
                <a:gd name="T5" fmla="*/ 9 h 12"/>
                <a:gd name="T6" fmla="*/ 0 w 216"/>
                <a:gd name="T7" fmla="*/ 12 h 12"/>
                <a:gd name="T8" fmla="*/ 216 w 216"/>
                <a:gd name="T9" fmla="*/ 12 h 12"/>
                <a:gd name="T10" fmla="*/ 216 w 216"/>
                <a:gd name="T11" fmla="*/ 9 h 12"/>
                <a:gd name="T12" fmla="*/ 206 w 21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2">
                  <a:moveTo>
                    <a:pt x="206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16" y="12"/>
                    <a:pt x="216" y="12"/>
                    <a:pt x="216" y="12"/>
                  </a:cubicBezTo>
                  <a:cubicBezTo>
                    <a:pt x="216" y="9"/>
                    <a:pt x="216" y="9"/>
                    <a:pt x="216" y="9"/>
                  </a:cubicBezTo>
                  <a:cubicBezTo>
                    <a:pt x="216" y="4"/>
                    <a:pt x="211" y="0"/>
                    <a:pt x="20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4818063" y="2339975"/>
              <a:ext cx="217488" cy="2174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5095876" y="2155825"/>
              <a:ext cx="217488" cy="2174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411788" y="2246313"/>
              <a:ext cx="217488" cy="2174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5654676" y="1960563"/>
              <a:ext cx="217488" cy="2174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5891213" y="2136775"/>
              <a:ext cx="217488" cy="2174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6142038" y="1776413"/>
              <a:ext cx="217488" cy="2174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4883151" y="1836738"/>
              <a:ext cx="1412875" cy="652463"/>
            </a:xfrm>
            <a:custGeom>
              <a:avLst/>
              <a:gdLst>
                <a:gd name="T0" fmla="*/ 12 w 377"/>
                <a:gd name="T1" fmla="*/ 174 h 174"/>
                <a:gd name="T2" fmla="*/ 3 w 377"/>
                <a:gd name="T3" fmla="*/ 169 h 174"/>
                <a:gd name="T4" fmla="*/ 6 w 377"/>
                <a:gd name="T5" fmla="*/ 154 h 174"/>
                <a:gd name="T6" fmla="*/ 84 w 377"/>
                <a:gd name="T7" fmla="*/ 102 h 174"/>
                <a:gd name="T8" fmla="*/ 166 w 377"/>
                <a:gd name="T9" fmla="*/ 125 h 174"/>
                <a:gd name="T10" fmla="*/ 233 w 377"/>
                <a:gd name="T11" fmla="*/ 47 h 174"/>
                <a:gd name="T12" fmla="*/ 296 w 377"/>
                <a:gd name="T13" fmla="*/ 93 h 174"/>
                <a:gd name="T14" fmla="*/ 356 w 377"/>
                <a:gd name="T15" fmla="*/ 6 h 174"/>
                <a:gd name="T16" fmla="*/ 371 w 377"/>
                <a:gd name="T17" fmla="*/ 4 h 174"/>
                <a:gd name="T18" fmla="*/ 374 w 377"/>
                <a:gd name="T19" fmla="*/ 19 h 174"/>
                <a:gd name="T20" fmla="*/ 301 w 377"/>
                <a:gd name="T21" fmla="*/ 124 h 174"/>
                <a:gd name="T22" fmla="*/ 236 w 377"/>
                <a:gd name="T23" fmla="*/ 76 h 174"/>
                <a:gd name="T24" fmla="*/ 173 w 377"/>
                <a:gd name="T25" fmla="*/ 150 h 174"/>
                <a:gd name="T26" fmla="*/ 88 w 377"/>
                <a:gd name="T27" fmla="*/ 126 h 174"/>
                <a:gd name="T28" fmla="*/ 18 w 377"/>
                <a:gd name="T29" fmla="*/ 172 h 174"/>
                <a:gd name="T30" fmla="*/ 12 w 377"/>
                <a:gd name="T3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174">
                  <a:moveTo>
                    <a:pt x="12" y="174"/>
                  </a:moveTo>
                  <a:cubicBezTo>
                    <a:pt x="8" y="174"/>
                    <a:pt x="5" y="172"/>
                    <a:pt x="3" y="169"/>
                  </a:cubicBezTo>
                  <a:cubicBezTo>
                    <a:pt x="0" y="164"/>
                    <a:pt x="1" y="157"/>
                    <a:pt x="6" y="154"/>
                  </a:cubicBezTo>
                  <a:cubicBezTo>
                    <a:pt x="84" y="102"/>
                    <a:pt x="84" y="102"/>
                    <a:pt x="84" y="102"/>
                  </a:cubicBezTo>
                  <a:cubicBezTo>
                    <a:pt x="166" y="125"/>
                    <a:pt x="166" y="125"/>
                    <a:pt x="166" y="125"/>
                  </a:cubicBezTo>
                  <a:cubicBezTo>
                    <a:pt x="233" y="47"/>
                    <a:pt x="233" y="47"/>
                    <a:pt x="233" y="47"/>
                  </a:cubicBezTo>
                  <a:cubicBezTo>
                    <a:pt x="296" y="93"/>
                    <a:pt x="296" y="93"/>
                    <a:pt x="296" y="93"/>
                  </a:cubicBezTo>
                  <a:cubicBezTo>
                    <a:pt x="356" y="6"/>
                    <a:pt x="356" y="6"/>
                    <a:pt x="356" y="6"/>
                  </a:cubicBezTo>
                  <a:cubicBezTo>
                    <a:pt x="360" y="2"/>
                    <a:pt x="366" y="0"/>
                    <a:pt x="371" y="4"/>
                  </a:cubicBezTo>
                  <a:cubicBezTo>
                    <a:pt x="376" y="7"/>
                    <a:pt x="377" y="14"/>
                    <a:pt x="374" y="19"/>
                  </a:cubicBezTo>
                  <a:cubicBezTo>
                    <a:pt x="301" y="124"/>
                    <a:pt x="301" y="124"/>
                    <a:pt x="301" y="124"/>
                  </a:cubicBezTo>
                  <a:cubicBezTo>
                    <a:pt x="236" y="76"/>
                    <a:pt x="236" y="76"/>
                    <a:pt x="236" y="76"/>
                  </a:cubicBezTo>
                  <a:cubicBezTo>
                    <a:pt x="173" y="150"/>
                    <a:pt x="173" y="150"/>
                    <a:pt x="173" y="150"/>
                  </a:cubicBezTo>
                  <a:cubicBezTo>
                    <a:pt x="88" y="126"/>
                    <a:pt x="88" y="126"/>
                    <a:pt x="88" y="126"/>
                  </a:cubicBezTo>
                  <a:cubicBezTo>
                    <a:pt x="18" y="172"/>
                    <a:pt x="18" y="172"/>
                    <a:pt x="18" y="172"/>
                  </a:cubicBezTo>
                  <a:cubicBezTo>
                    <a:pt x="16" y="173"/>
                    <a:pt x="14" y="174"/>
                    <a:pt x="12" y="1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63105" y="3371832"/>
            <a:ext cx="709736" cy="754548"/>
            <a:chOff x="2633663" y="4098925"/>
            <a:chExt cx="1885951" cy="2005013"/>
          </a:xfrm>
          <a:solidFill>
            <a:schemeClr val="bg1"/>
          </a:solidFill>
        </p:grpSpPr>
        <p:sp>
          <p:nvSpPr>
            <p:cNvPr id="25" name="Freeform 24"/>
            <p:cNvSpPr/>
            <p:nvPr/>
          </p:nvSpPr>
          <p:spPr bwMode="auto">
            <a:xfrm>
              <a:off x="3548063" y="4098925"/>
              <a:ext cx="109538" cy="280988"/>
            </a:xfrm>
            <a:custGeom>
              <a:avLst/>
              <a:gdLst>
                <a:gd name="T0" fmla="*/ 15 w 29"/>
                <a:gd name="T1" fmla="*/ 75 h 75"/>
                <a:gd name="T2" fmla="*/ 0 w 29"/>
                <a:gd name="T3" fmla="*/ 61 h 75"/>
                <a:gd name="T4" fmla="*/ 0 w 29"/>
                <a:gd name="T5" fmla="*/ 15 h 75"/>
                <a:gd name="T6" fmla="*/ 15 w 29"/>
                <a:gd name="T7" fmla="*/ 0 h 75"/>
                <a:gd name="T8" fmla="*/ 29 w 29"/>
                <a:gd name="T9" fmla="*/ 15 h 75"/>
                <a:gd name="T10" fmla="*/ 29 w 29"/>
                <a:gd name="T11" fmla="*/ 61 h 75"/>
                <a:gd name="T12" fmla="*/ 15 w 29"/>
                <a:gd name="T1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75">
                  <a:moveTo>
                    <a:pt x="15" y="75"/>
                  </a:moveTo>
                  <a:cubicBezTo>
                    <a:pt x="7" y="75"/>
                    <a:pt x="0" y="69"/>
                    <a:pt x="0" y="6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29" y="7"/>
                    <a:pt x="29" y="15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9"/>
                    <a:pt x="23" y="75"/>
                    <a:pt x="15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3094038" y="4195763"/>
              <a:ext cx="211138" cy="266700"/>
            </a:xfrm>
            <a:custGeom>
              <a:avLst/>
              <a:gdLst>
                <a:gd name="T0" fmla="*/ 39 w 56"/>
                <a:gd name="T1" fmla="*/ 71 h 71"/>
                <a:gd name="T2" fmla="*/ 27 w 56"/>
                <a:gd name="T3" fmla="*/ 64 h 71"/>
                <a:gd name="T4" fmla="*/ 4 w 56"/>
                <a:gd name="T5" fmla="*/ 24 h 71"/>
                <a:gd name="T6" fmla="*/ 9 w 56"/>
                <a:gd name="T7" fmla="*/ 4 h 71"/>
                <a:gd name="T8" fmla="*/ 29 w 56"/>
                <a:gd name="T9" fmla="*/ 9 h 71"/>
                <a:gd name="T10" fmla="*/ 52 w 56"/>
                <a:gd name="T11" fmla="*/ 50 h 71"/>
                <a:gd name="T12" fmla="*/ 47 w 56"/>
                <a:gd name="T13" fmla="*/ 69 h 71"/>
                <a:gd name="T14" fmla="*/ 39 w 56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71">
                  <a:moveTo>
                    <a:pt x="39" y="71"/>
                  </a:moveTo>
                  <a:cubicBezTo>
                    <a:pt x="34" y="71"/>
                    <a:pt x="30" y="69"/>
                    <a:pt x="27" y="6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0" y="17"/>
                    <a:pt x="2" y="8"/>
                    <a:pt x="9" y="4"/>
                  </a:cubicBezTo>
                  <a:cubicBezTo>
                    <a:pt x="16" y="0"/>
                    <a:pt x="25" y="3"/>
                    <a:pt x="29" y="9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6" y="57"/>
                    <a:pt x="53" y="65"/>
                    <a:pt x="47" y="69"/>
                  </a:cubicBezTo>
                  <a:cubicBezTo>
                    <a:pt x="44" y="71"/>
                    <a:pt x="42" y="71"/>
                    <a:pt x="3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2757488" y="4510088"/>
              <a:ext cx="273050" cy="203200"/>
            </a:xfrm>
            <a:custGeom>
              <a:avLst/>
              <a:gdLst>
                <a:gd name="T0" fmla="*/ 57 w 73"/>
                <a:gd name="T1" fmla="*/ 54 h 54"/>
                <a:gd name="T2" fmla="*/ 50 w 73"/>
                <a:gd name="T3" fmla="*/ 52 h 54"/>
                <a:gd name="T4" fmla="*/ 10 w 73"/>
                <a:gd name="T5" fmla="*/ 29 h 54"/>
                <a:gd name="T6" fmla="*/ 4 w 73"/>
                <a:gd name="T7" fmla="*/ 10 h 54"/>
                <a:gd name="T8" fmla="*/ 24 w 73"/>
                <a:gd name="T9" fmla="*/ 4 h 54"/>
                <a:gd name="T10" fmla="*/ 64 w 73"/>
                <a:gd name="T11" fmla="*/ 27 h 54"/>
                <a:gd name="T12" fmla="*/ 70 w 73"/>
                <a:gd name="T13" fmla="*/ 47 h 54"/>
                <a:gd name="T14" fmla="*/ 57 w 73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54">
                  <a:moveTo>
                    <a:pt x="57" y="54"/>
                  </a:moveTo>
                  <a:cubicBezTo>
                    <a:pt x="55" y="54"/>
                    <a:pt x="52" y="54"/>
                    <a:pt x="50" y="52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" y="25"/>
                    <a:pt x="0" y="16"/>
                    <a:pt x="4" y="10"/>
                  </a:cubicBezTo>
                  <a:cubicBezTo>
                    <a:pt x="8" y="3"/>
                    <a:pt x="17" y="0"/>
                    <a:pt x="24" y="4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71" y="31"/>
                    <a:pt x="73" y="40"/>
                    <a:pt x="70" y="47"/>
                  </a:cubicBezTo>
                  <a:cubicBezTo>
                    <a:pt x="67" y="52"/>
                    <a:pt x="62" y="54"/>
                    <a:pt x="5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2633663" y="4960938"/>
              <a:ext cx="280988" cy="107950"/>
            </a:xfrm>
            <a:custGeom>
              <a:avLst/>
              <a:gdLst>
                <a:gd name="T0" fmla="*/ 61 w 75"/>
                <a:gd name="T1" fmla="*/ 29 h 29"/>
                <a:gd name="T2" fmla="*/ 14 w 75"/>
                <a:gd name="T3" fmla="*/ 29 h 29"/>
                <a:gd name="T4" fmla="*/ 0 w 75"/>
                <a:gd name="T5" fmla="*/ 14 h 29"/>
                <a:gd name="T6" fmla="*/ 14 w 75"/>
                <a:gd name="T7" fmla="*/ 0 h 29"/>
                <a:gd name="T8" fmla="*/ 61 w 75"/>
                <a:gd name="T9" fmla="*/ 0 h 29"/>
                <a:gd name="T10" fmla="*/ 75 w 75"/>
                <a:gd name="T11" fmla="*/ 14 h 29"/>
                <a:gd name="T12" fmla="*/ 61 w 75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29">
                  <a:moveTo>
                    <a:pt x="61" y="29"/>
                  </a:moveTo>
                  <a:cubicBezTo>
                    <a:pt x="14" y="29"/>
                    <a:pt x="14" y="29"/>
                    <a:pt x="14" y="29"/>
                  </a:cubicBezTo>
                  <a:cubicBezTo>
                    <a:pt x="6" y="29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9" y="0"/>
                    <a:pt x="75" y="6"/>
                    <a:pt x="75" y="14"/>
                  </a:cubicBezTo>
                  <a:cubicBezTo>
                    <a:pt x="75" y="22"/>
                    <a:pt x="69" y="29"/>
                    <a:pt x="6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2730501" y="5313363"/>
              <a:ext cx="274638" cy="201613"/>
            </a:xfrm>
            <a:custGeom>
              <a:avLst/>
              <a:gdLst>
                <a:gd name="T0" fmla="*/ 16 w 73"/>
                <a:gd name="T1" fmla="*/ 54 h 54"/>
                <a:gd name="T2" fmla="*/ 4 w 73"/>
                <a:gd name="T3" fmla="*/ 47 h 54"/>
                <a:gd name="T4" fmla="*/ 9 w 73"/>
                <a:gd name="T5" fmla="*/ 27 h 54"/>
                <a:gd name="T6" fmla="*/ 49 w 73"/>
                <a:gd name="T7" fmla="*/ 4 h 54"/>
                <a:gd name="T8" fmla="*/ 69 w 73"/>
                <a:gd name="T9" fmla="*/ 9 h 54"/>
                <a:gd name="T10" fmla="*/ 64 w 73"/>
                <a:gd name="T11" fmla="*/ 29 h 54"/>
                <a:gd name="T12" fmla="*/ 24 w 73"/>
                <a:gd name="T13" fmla="*/ 52 h 54"/>
                <a:gd name="T14" fmla="*/ 16 w 73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54">
                  <a:moveTo>
                    <a:pt x="16" y="54"/>
                  </a:moveTo>
                  <a:cubicBezTo>
                    <a:pt x="12" y="54"/>
                    <a:pt x="7" y="51"/>
                    <a:pt x="4" y="47"/>
                  </a:cubicBezTo>
                  <a:cubicBezTo>
                    <a:pt x="0" y="40"/>
                    <a:pt x="2" y="31"/>
                    <a:pt x="9" y="27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56" y="0"/>
                    <a:pt x="65" y="2"/>
                    <a:pt x="69" y="9"/>
                  </a:cubicBezTo>
                  <a:cubicBezTo>
                    <a:pt x="73" y="16"/>
                    <a:pt x="71" y="25"/>
                    <a:pt x="64" y="29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1" y="53"/>
                    <a:pt x="19" y="54"/>
                    <a:pt x="16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117976" y="5360988"/>
              <a:ext cx="274638" cy="203200"/>
            </a:xfrm>
            <a:custGeom>
              <a:avLst/>
              <a:gdLst>
                <a:gd name="T0" fmla="*/ 57 w 73"/>
                <a:gd name="T1" fmla="*/ 54 h 54"/>
                <a:gd name="T2" fmla="*/ 50 w 73"/>
                <a:gd name="T3" fmla="*/ 52 h 54"/>
                <a:gd name="T4" fmla="*/ 9 w 73"/>
                <a:gd name="T5" fmla="*/ 29 h 54"/>
                <a:gd name="T6" fmla="*/ 4 w 73"/>
                <a:gd name="T7" fmla="*/ 9 h 54"/>
                <a:gd name="T8" fmla="*/ 24 w 73"/>
                <a:gd name="T9" fmla="*/ 4 h 54"/>
                <a:gd name="T10" fmla="*/ 64 w 73"/>
                <a:gd name="T11" fmla="*/ 27 h 54"/>
                <a:gd name="T12" fmla="*/ 69 w 73"/>
                <a:gd name="T13" fmla="*/ 47 h 54"/>
                <a:gd name="T14" fmla="*/ 57 w 73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54">
                  <a:moveTo>
                    <a:pt x="57" y="54"/>
                  </a:moveTo>
                  <a:cubicBezTo>
                    <a:pt x="54" y="54"/>
                    <a:pt x="52" y="53"/>
                    <a:pt x="50" y="52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2" y="25"/>
                    <a:pt x="0" y="16"/>
                    <a:pt x="4" y="9"/>
                  </a:cubicBezTo>
                  <a:cubicBezTo>
                    <a:pt x="8" y="2"/>
                    <a:pt x="17" y="0"/>
                    <a:pt x="24" y="4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71" y="31"/>
                    <a:pt x="73" y="40"/>
                    <a:pt x="69" y="47"/>
                  </a:cubicBezTo>
                  <a:cubicBezTo>
                    <a:pt x="67" y="51"/>
                    <a:pt x="62" y="54"/>
                    <a:pt x="5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4235451" y="5013325"/>
              <a:ext cx="284163" cy="107950"/>
            </a:xfrm>
            <a:custGeom>
              <a:avLst/>
              <a:gdLst>
                <a:gd name="T0" fmla="*/ 61 w 76"/>
                <a:gd name="T1" fmla="*/ 29 h 29"/>
                <a:gd name="T2" fmla="*/ 15 w 76"/>
                <a:gd name="T3" fmla="*/ 29 h 29"/>
                <a:gd name="T4" fmla="*/ 0 w 76"/>
                <a:gd name="T5" fmla="*/ 15 h 29"/>
                <a:gd name="T6" fmla="*/ 15 w 76"/>
                <a:gd name="T7" fmla="*/ 0 h 29"/>
                <a:gd name="T8" fmla="*/ 61 w 76"/>
                <a:gd name="T9" fmla="*/ 0 h 29"/>
                <a:gd name="T10" fmla="*/ 76 w 76"/>
                <a:gd name="T11" fmla="*/ 15 h 29"/>
                <a:gd name="T12" fmla="*/ 61 w 76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29">
                  <a:moveTo>
                    <a:pt x="61" y="29"/>
                  </a:moveTo>
                  <a:cubicBezTo>
                    <a:pt x="15" y="29"/>
                    <a:pt x="15" y="29"/>
                    <a:pt x="15" y="29"/>
                  </a:cubicBezTo>
                  <a:cubicBezTo>
                    <a:pt x="7" y="29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9" y="0"/>
                    <a:pt x="76" y="7"/>
                    <a:pt x="76" y="15"/>
                  </a:cubicBezTo>
                  <a:cubicBezTo>
                    <a:pt x="76" y="23"/>
                    <a:pt x="69" y="29"/>
                    <a:pt x="6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4144963" y="4559300"/>
              <a:ext cx="277813" cy="203200"/>
            </a:xfrm>
            <a:custGeom>
              <a:avLst/>
              <a:gdLst>
                <a:gd name="T0" fmla="*/ 17 w 74"/>
                <a:gd name="T1" fmla="*/ 54 h 54"/>
                <a:gd name="T2" fmla="*/ 4 w 74"/>
                <a:gd name="T3" fmla="*/ 47 h 54"/>
                <a:gd name="T4" fmla="*/ 10 w 74"/>
                <a:gd name="T5" fmla="*/ 27 h 54"/>
                <a:gd name="T6" fmla="*/ 50 w 74"/>
                <a:gd name="T7" fmla="*/ 4 h 54"/>
                <a:gd name="T8" fmla="*/ 70 w 74"/>
                <a:gd name="T9" fmla="*/ 9 h 54"/>
                <a:gd name="T10" fmla="*/ 64 w 74"/>
                <a:gd name="T11" fmla="*/ 29 h 54"/>
                <a:gd name="T12" fmla="*/ 24 w 74"/>
                <a:gd name="T13" fmla="*/ 52 h 54"/>
                <a:gd name="T14" fmla="*/ 17 w 74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54">
                  <a:moveTo>
                    <a:pt x="17" y="54"/>
                  </a:moveTo>
                  <a:cubicBezTo>
                    <a:pt x="12" y="54"/>
                    <a:pt x="7" y="51"/>
                    <a:pt x="4" y="47"/>
                  </a:cubicBezTo>
                  <a:cubicBezTo>
                    <a:pt x="0" y="40"/>
                    <a:pt x="3" y="31"/>
                    <a:pt x="10" y="27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7" y="0"/>
                    <a:pt x="66" y="2"/>
                    <a:pt x="70" y="9"/>
                  </a:cubicBezTo>
                  <a:cubicBezTo>
                    <a:pt x="74" y="16"/>
                    <a:pt x="71" y="25"/>
                    <a:pt x="64" y="29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2" y="53"/>
                    <a:pt x="19" y="54"/>
                    <a:pt x="1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3894138" y="4225925"/>
              <a:ext cx="212725" cy="266700"/>
            </a:xfrm>
            <a:custGeom>
              <a:avLst/>
              <a:gdLst>
                <a:gd name="T0" fmla="*/ 17 w 57"/>
                <a:gd name="T1" fmla="*/ 71 h 71"/>
                <a:gd name="T2" fmla="*/ 10 w 57"/>
                <a:gd name="T3" fmla="*/ 69 h 71"/>
                <a:gd name="T4" fmla="*/ 4 w 57"/>
                <a:gd name="T5" fmla="*/ 49 h 71"/>
                <a:gd name="T6" fmla="*/ 28 w 57"/>
                <a:gd name="T7" fmla="*/ 9 h 71"/>
                <a:gd name="T8" fmla="*/ 47 w 57"/>
                <a:gd name="T9" fmla="*/ 4 h 71"/>
                <a:gd name="T10" fmla="*/ 53 w 57"/>
                <a:gd name="T11" fmla="*/ 23 h 71"/>
                <a:gd name="T12" fmla="*/ 29 w 57"/>
                <a:gd name="T13" fmla="*/ 63 h 71"/>
                <a:gd name="T14" fmla="*/ 17 w 57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71">
                  <a:moveTo>
                    <a:pt x="17" y="71"/>
                  </a:moveTo>
                  <a:cubicBezTo>
                    <a:pt x="14" y="71"/>
                    <a:pt x="12" y="70"/>
                    <a:pt x="10" y="69"/>
                  </a:cubicBezTo>
                  <a:cubicBezTo>
                    <a:pt x="3" y="65"/>
                    <a:pt x="0" y="56"/>
                    <a:pt x="4" y="4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2" y="2"/>
                    <a:pt x="40" y="0"/>
                    <a:pt x="47" y="4"/>
                  </a:cubicBezTo>
                  <a:cubicBezTo>
                    <a:pt x="54" y="8"/>
                    <a:pt x="57" y="16"/>
                    <a:pt x="53" y="23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7" y="68"/>
                    <a:pt x="22" y="71"/>
                    <a:pt x="1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3068638" y="4548188"/>
              <a:ext cx="1008063" cy="1214438"/>
            </a:xfrm>
            <a:custGeom>
              <a:avLst/>
              <a:gdLst>
                <a:gd name="T0" fmla="*/ 134 w 269"/>
                <a:gd name="T1" fmla="*/ 0 h 324"/>
                <a:gd name="T2" fmla="*/ 2 w 269"/>
                <a:gd name="T3" fmla="*/ 146 h 324"/>
                <a:gd name="T4" fmla="*/ 63 w 269"/>
                <a:gd name="T5" fmla="*/ 324 h 324"/>
                <a:gd name="T6" fmla="*/ 144 w 269"/>
                <a:gd name="T7" fmla="*/ 324 h 324"/>
                <a:gd name="T8" fmla="*/ 215 w 269"/>
                <a:gd name="T9" fmla="*/ 265 h 324"/>
                <a:gd name="T10" fmla="*/ 269 w 269"/>
                <a:gd name="T11" fmla="*/ 134 h 324"/>
                <a:gd name="T12" fmla="*/ 119 w 269"/>
                <a:gd name="T13" fmla="*/ 237 h 324"/>
                <a:gd name="T14" fmla="*/ 92 w 269"/>
                <a:gd name="T15" fmla="*/ 182 h 324"/>
                <a:gd name="T16" fmla="*/ 109 w 269"/>
                <a:gd name="T17" fmla="*/ 174 h 324"/>
                <a:gd name="T18" fmla="*/ 146 w 269"/>
                <a:gd name="T19" fmla="*/ 174 h 324"/>
                <a:gd name="T20" fmla="*/ 162 w 269"/>
                <a:gd name="T21" fmla="*/ 185 h 324"/>
                <a:gd name="T22" fmla="*/ 169 w 269"/>
                <a:gd name="T23" fmla="*/ 183 h 324"/>
                <a:gd name="T24" fmla="*/ 143 w 269"/>
                <a:gd name="T25" fmla="*/ 237 h 324"/>
                <a:gd name="T26" fmla="*/ 119 w 269"/>
                <a:gd name="T27" fmla="*/ 301 h 324"/>
                <a:gd name="T28" fmla="*/ 112 w 269"/>
                <a:gd name="T29" fmla="*/ 144 h 324"/>
                <a:gd name="T30" fmla="*/ 116 w 269"/>
                <a:gd name="T31" fmla="*/ 148 h 324"/>
                <a:gd name="T32" fmla="*/ 111 w 269"/>
                <a:gd name="T33" fmla="*/ 144 h 324"/>
                <a:gd name="T34" fmla="*/ 152 w 269"/>
                <a:gd name="T35" fmla="*/ 140 h 324"/>
                <a:gd name="T36" fmla="*/ 153 w 269"/>
                <a:gd name="T37" fmla="*/ 140 h 324"/>
                <a:gd name="T38" fmla="*/ 149 w 269"/>
                <a:gd name="T39" fmla="*/ 142 h 324"/>
                <a:gd name="T40" fmla="*/ 243 w 269"/>
                <a:gd name="T41" fmla="*/ 155 h 324"/>
                <a:gd name="T42" fmla="*/ 197 w 269"/>
                <a:gd name="T43" fmla="*/ 251 h 324"/>
                <a:gd name="T44" fmla="*/ 159 w 269"/>
                <a:gd name="T45" fmla="*/ 301 h 324"/>
                <a:gd name="T46" fmla="*/ 189 w 269"/>
                <a:gd name="T47" fmla="*/ 180 h 324"/>
                <a:gd name="T48" fmla="*/ 175 w 269"/>
                <a:gd name="T49" fmla="*/ 172 h 324"/>
                <a:gd name="T50" fmla="*/ 155 w 269"/>
                <a:gd name="T51" fmla="*/ 171 h 324"/>
                <a:gd name="T52" fmla="*/ 152 w 269"/>
                <a:gd name="T53" fmla="*/ 167 h 324"/>
                <a:gd name="T54" fmla="*/ 151 w 269"/>
                <a:gd name="T55" fmla="*/ 132 h 324"/>
                <a:gd name="T56" fmla="*/ 143 w 269"/>
                <a:gd name="T57" fmla="*/ 165 h 324"/>
                <a:gd name="T58" fmla="*/ 115 w 269"/>
                <a:gd name="T59" fmla="*/ 168 h 324"/>
                <a:gd name="T60" fmla="*/ 115 w 269"/>
                <a:gd name="T61" fmla="*/ 136 h 324"/>
                <a:gd name="T62" fmla="*/ 103 w 269"/>
                <a:gd name="T63" fmla="*/ 163 h 324"/>
                <a:gd name="T64" fmla="*/ 94 w 269"/>
                <a:gd name="T65" fmla="*/ 174 h 324"/>
                <a:gd name="T66" fmla="*/ 87 w 269"/>
                <a:gd name="T67" fmla="*/ 172 h 324"/>
                <a:gd name="T68" fmla="*/ 76 w 269"/>
                <a:gd name="T69" fmla="*/ 168 h 324"/>
                <a:gd name="T70" fmla="*/ 76 w 269"/>
                <a:gd name="T71" fmla="*/ 169 h 324"/>
                <a:gd name="T72" fmla="*/ 75 w 269"/>
                <a:gd name="T73" fmla="*/ 169 h 324"/>
                <a:gd name="T74" fmla="*/ 102 w 269"/>
                <a:gd name="T75" fmla="*/ 239 h 324"/>
                <a:gd name="T76" fmla="*/ 87 w 269"/>
                <a:gd name="T77" fmla="*/ 301 h 324"/>
                <a:gd name="T78" fmla="*/ 25 w 269"/>
                <a:gd name="T79" fmla="*/ 155 h 324"/>
                <a:gd name="T80" fmla="*/ 24 w 269"/>
                <a:gd name="T81" fmla="*/ 139 h 324"/>
                <a:gd name="T82" fmla="*/ 134 w 269"/>
                <a:gd name="T83" fmla="*/ 23 h 324"/>
                <a:gd name="T84" fmla="*/ 245 w 269"/>
                <a:gd name="T85" fmla="*/ 139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9" h="324">
                  <a:moveTo>
                    <a:pt x="269" y="134"/>
                  </a:moveTo>
                  <a:cubicBezTo>
                    <a:pt x="269" y="60"/>
                    <a:pt x="208" y="0"/>
                    <a:pt x="134" y="0"/>
                  </a:cubicBezTo>
                  <a:cubicBezTo>
                    <a:pt x="60" y="0"/>
                    <a:pt x="0" y="60"/>
                    <a:pt x="0" y="134"/>
                  </a:cubicBezTo>
                  <a:cubicBezTo>
                    <a:pt x="0" y="138"/>
                    <a:pt x="1" y="142"/>
                    <a:pt x="2" y="146"/>
                  </a:cubicBezTo>
                  <a:cubicBezTo>
                    <a:pt x="0" y="148"/>
                    <a:pt x="4" y="200"/>
                    <a:pt x="54" y="265"/>
                  </a:cubicBezTo>
                  <a:cubicBezTo>
                    <a:pt x="69" y="285"/>
                    <a:pt x="63" y="324"/>
                    <a:pt x="63" y="324"/>
                  </a:cubicBezTo>
                  <a:cubicBezTo>
                    <a:pt x="83" y="324"/>
                    <a:pt x="104" y="324"/>
                    <a:pt x="125" y="324"/>
                  </a:cubicBezTo>
                  <a:cubicBezTo>
                    <a:pt x="131" y="324"/>
                    <a:pt x="138" y="324"/>
                    <a:pt x="144" y="324"/>
                  </a:cubicBezTo>
                  <a:cubicBezTo>
                    <a:pt x="165" y="324"/>
                    <a:pt x="185" y="324"/>
                    <a:pt x="206" y="324"/>
                  </a:cubicBezTo>
                  <a:cubicBezTo>
                    <a:pt x="206" y="324"/>
                    <a:pt x="200" y="285"/>
                    <a:pt x="215" y="265"/>
                  </a:cubicBezTo>
                  <a:cubicBezTo>
                    <a:pt x="265" y="200"/>
                    <a:pt x="268" y="148"/>
                    <a:pt x="267" y="146"/>
                  </a:cubicBezTo>
                  <a:cubicBezTo>
                    <a:pt x="268" y="142"/>
                    <a:pt x="269" y="138"/>
                    <a:pt x="269" y="134"/>
                  </a:cubicBezTo>
                  <a:close/>
                  <a:moveTo>
                    <a:pt x="119" y="301"/>
                  </a:moveTo>
                  <a:cubicBezTo>
                    <a:pt x="119" y="237"/>
                    <a:pt x="119" y="237"/>
                    <a:pt x="119" y="237"/>
                  </a:cubicBezTo>
                  <a:cubicBezTo>
                    <a:pt x="119" y="235"/>
                    <a:pt x="118" y="234"/>
                    <a:pt x="118" y="233"/>
                  </a:cubicBezTo>
                  <a:cubicBezTo>
                    <a:pt x="92" y="182"/>
                    <a:pt x="92" y="182"/>
                    <a:pt x="92" y="182"/>
                  </a:cubicBezTo>
                  <a:cubicBezTo>
                    <a:pt x="94" y="182"/>
                    <a:pt x="95" y="182"/>
                    <a:pt x="97" y="181"/>
                  </a:cubicBezTo>
                  <a:cubicBezTo>
                    <a:pt x="101" y="180"/>
                    <a:pt x="105" y="177"/>
                    <a:pt x="109" y="174"/>
                  </a:cubicBezTo>
                  <a:cubicBezTo>
                    <a:pt x="113" y="179"/>
                    <a:pt x="118" y="182"/>
                    <a:pt x="124" y="183"/>
                  </a:cubicBezTo>
                  <a:cubicBezTo>
                    <a:pt x="131" y="184"/>
                    <a:pt x="139" y="181"/>
                    <a:pt x="146" y="174"/>
                  </a:cubicBezTo>
                  <a:cubicBezTo>
                    <a:pt x="147" y="175"/>
                    <a:pt x="148" y="175"/>
                    <a:pt x="148" y="176"/>
                  </a:cubicBezTo>
                  <a:cubicBezTo>
                    <a:pt x="152" y="182"/>
                    <a:pt x="157" y="185"/>
                    <a:pt x="162" y="185"/>
                  </a:cubicBezTo>
                  <a:cubicBezTo>
                    <a:pt x="163" y="185"/>
                    <a:pt x="163" y="185"/>
                    <a:pt x="164" y="184"/>
                  </a:cubicBezTo>
                  <a:cubicBezTo>
                    <a:pt x="165" y="184"/>
                    <a:pt x="167" y="184"/>
                    <a:pt x="169" y="183"/>
                  </a:cubicBezTo>
                  <a:cubicBezTo>
                    <a:pt x="143" y="233"/>
                    <a:pt x="143" y="233"/>
                    <a:pt x="143" y="233"/>
                  </a:cubicBezTo>
                  <a:cubicBezTo>
                    <a:pt x="143" y="234"/>
                    <a:pt x="143" y="235"/>
                    <a:pt x="143" y="237"/>
                  </a:cubicBezTo>
                  <a:cubicBezTo>
                    <a:pt x="143" y="301"/>
                    <a:pt x="143" y="301"/>
                    <a:pt x="143" y="301"/>
                  </a:cubicBezTo>
                  <a:lnTo>
                    <a:pt x="119" y="301"/>
                  </a:lnTo>
                  <a:close/>
                  <a:moveTo>
                    <a:pt x="111" y="144"/>
                  </a:moveTo>
                  <a:cubicBezTo>
                    <a:pt x="111" y="144"/>
                    <a:pt x="111" y="144"/>
                    <a:pt x="112" y="144"/>
                  </a:cubicBezTo>
                  <a:cubicBezTo>
                    <a:pt x="112" y="144"/>
                    <a:pt x="112" y="144"/>
                    <a:pt x="113" y="144"/>
                  </a:cubicBezTo>
                  <a:cubicBezTo>
                    <a:pt x="115" y="144"/>
                    <a:pt x="115" y="145"/>
                    <a:pt x="116" y="148"/>
                  </a:cubicBezTo>
                  <a:cubicBezTo>
                    <a:pt x="116" y="151"/>
                    <a:pt x="114" y="155"/>
                    <a:pt x="111" y="160"/>
                  </a:cubicBezTo>
                  <a:cubicBezTo>
                    <a:pt x="108" y="152"/>
                    <a:pt x="109" y="146"/>
                    <a:pt x="111" y="144"/>
                  </a:cubicBezTo>
                  <a:close/>
                  <a:moveTo>
                    <a:pt x="149" y="142"/>
                  </a:moveTo>
                  <a:cubicBezTo>
                    <a:pt x="150" y="140"/>
                    <a:pt x="151" y="140"/>
                    <a:pt x="152" y="140"/>
                  </a:cubicBezTo>
                  <a:cubicBezTo>
                    <a:pt x="152" y="140"/>
                    <a:pt x="152" y="140"/>
                    <a:pt x="152" y="140"/>
                  </a:cubicBezTo>
                  <a:cubicBezTo>
                    <a:pt x="153" y="140"/>
                    <a:pt x="153" y="140"/>
                    <a:pt x="153" y="140"/>
                  </a:cubicBezTo>
                  <a:cubicBezTo>
                    <a:pt x="154" y="142"/>
                    <a:pt x="153" y="149"/>
                    <a:pt x="149" y="156"/>
                  </a:cubicBezTo>
                  <a:cubicBezTo>
                    <a:pt x="148" y="150"/>
                    <a:pt x="148" y="145"/>
                    <a:pt x="149" y="142"/>
                  </a:cubicBezTo>
                  <a:close/>
                  <a:moveTo>
                    <a:pt x="245" y="139"/>
                  </a:moveTo>
                  <a:cubicBezTo>
                    <a:pt x="243" y="155"/>
                    <a:pt x="243" y="155"/>
                    <a:pt x="243" y="155"/>
                  </a:cubicBezTo>
                  <a:cubicBezTo>
                    <a:pt x="243" y="155"/>
                    <a:pt x="243" y="155"/>
                    <a:pt x="243" y="155"/>
                  </a:cubicBezTo>
                  <a:cubicBezTo>
                    <a:pt x="241" y="169"/>
                    <a:pt x="232" y="206"/>
                    <a:pt x="197" y="251"/>
                  </a:cubicBezTo>
                  <a:cubicBezTo>
                    <a:pt x="186" y="265"/>
                    <a:pt x="182" y="284"/>
                    <a:pt x="182" y="301"/>
                  </a:cubicBezTo>
                  <a:cubicBezTo>
                    <a:pt x="159" y="301"/>
                    <a:pt x="159" y="301"/>
                    <a:pt x="159" y="301"/>
                  </a:cubicBezTo>
                  <a:cubicBezTo>
                    <a:pt x="159" y="239"/>
                    <a:pt x="159" y="239"/>
                    <a:pt x="159" y="239"/>
                  </a:cubicBezTo>
                  <a:cubicBezTo>
                    <a:pt x="189" y="180"/>
                    <a:pt x="189" y="180"/>
                    <a:pt x="189" y="180"/>
                  </a:cubicBezTo>
                  <a:cubicBezTo>
                    <a:pt x="191" y="176"/>
                    <a:pt x="190" y="171"/>
                    <a:pt x="185" y="169"/>
                  </a:cubicBezTo>
                  <a:cubicBezTo>
                    <a:pt x="182" y="167"/>
                    <a:pt x="177" y="168"/>
                    <a:pt x="175" y="172"/>
                  </a:cubicBezTo>
                  <a:cubicBezTo>
                    <a:pt x="172" y="174"/>
                    <a:pt x="167" y="176"/>
                    <a:pt x="163" y="176"/>
                  </a:cubicBezTo>
                  <a:cubicBezTo>
                    <a:pt x="159" y="177"/>
                    <a:pt x="157" y="174"/>
                    <a:pt x="155" y="171"/>
                  </a:cubicBezTo>
                  <a:cubicBezTo>
                    <a:pt x="154" y="170"/>
                    <a:pt x="153" y="168"/>
                    <a:pt x="152" y="167"/>
                  </a:cubicBezTo>
                  <a:cubicBezTo>
                    <a:pt x="152" y="167"/>
                    <a:pt x="152" y="167"/>
                    <a:pt x="152" y="167"/>
                  </a:cubicBezTo>
                  <a:cubicBezTo>
                    <a:pt x="159" y="157"/>
                    <a:pt x="164" y="144"/>
                    <a:pt x="160" y="136"/>
                  </a:cubicBezTo>
                  <a:cubicBezTo>
                    <a:pt x="159" y="133"/>
                    <a:pt x="155" y="131"/>
                    <a:pt x="151" y="132"/>
                  </a:cubicBezTo>
                  <a:cubicBezTo>
                    <a:pt x="147" y="132"/>
                    <a:pt x="144" y="134"/>
                    <a:pt x="142" y="138"/>
                  </a:cubicBezTo>
                  <a:cubicBezTo>
                    <a:pt x="139" y="145"/>
                    <a:pt x="139" y="156"/>
                    <a:pt x="143" y="165"/>
                  </a:cubicBezTo>
                  <a:cubicBezTo>
                    <a:pt x="138" y="171"/>
                    <a:pt x="131" y="176"/>
                    <a:pt x="125" y="175"/>
                  </a:cubicBezTo>
                  <a:cubicBezTo>
                    <a:pt x="121" y="174"/>
                    <a:pt x="118" y="172"/>
                    <a:pt x="115" y="168"/>
                  </a:cubicBezTo>
                  <a:cubicBezTo>
                    <a:pt x="120" y="161"/>
                    <a:pt x="124" y="154"/>
                    <a:pt x="124" y="147"/>
                  </a:cubicBezTo>
                  <a:cubicBezTo>
                    <a:pt x="124" y="142"/>
                    <a:pt x="120" y="137"/>
                    <a:pt x="115" y="136"/>
                  </a:cubicBezTo>
                  <a:cubicBezTo>
                    <a:pt x="111" y="135"/>
                    <a:pt x="107" y="136"/>
                    <a:pt x="105" y="138"/>
                  </a:cubicBezTo>
                  <a:cubicBezTo>
                    <a:pt x="100" y="144"/>
                    <a:pt x="100" y="154"/>
                    <a:pt x="103" y="163"/>
                  </a:cubicBezTo>
                  <a:cubicBezTo>
                    <a:pt x="104" y="164"/>
                    <a:pt x="104" y="166"/>
                    <a:pt x="105" y="167"/>
                  </a:cubicBezTo>
                  <a:cubicBezTo>
                    <a:pt x="102" y="170"/>
                    <a:pt x="98" y="172"/>
                    <a:pt x="94" y="174"/>
                  </a:cubicBezTo>
                  <a:cubicBezTo>
                    <a:pt x="92" y="174"/>
                    <a:pt x="90" y="175"/>
                    <a:pt x="88" y="174"/>
                  </a:cubicBezTo>
                  <a:cubicBezTo>
                    <a:pt x="87" y="172"/>
                    <a:pt x="87" y="172"/>
                    <a:pt x="87" y="172"/>
                  </a:cubicBezTo>
                  <a:cubicBezTo>
                    <a:pt x="85" y="169"/>
                    <a:pt x="81" y="167"/>
                    <a:pt x="77" y="168"/>
                  </a:cubicBezTo>
                  <a:cubicBezTo>
                    <a:pt x="77" y="168"/>
                    <a:pt x="77" y="168"/>
                    <a:pt x="76" y="168"/>
                  </a:cubicBezTo>
                  <a:cubicBezTo>
                    <a:pt x="76" y="168"/>
                    <a:pt x="76" y="168"/>
                    <a:pt x="76" y="169"/>
                  </a:cubicBezTo>
                  <a:cubicBezTo>
                    <a:pt x="76" y="169"/>
                    <a:pt x="76" y="169"/>
                    <a:pt x="76" y="169"/>
                  </a:cubicBezTo>
                  <a:cubicBezTo>
                    <a:pt x="76" y="169"/>
                    <a:pt x="76" y="169"/>
                    <a:pt x="75" y="169"/>
                  </a:cubicBezTo>
                  <a:cubicBezTo>
                    <a:pt x="75" y="169"/>
                    <a:pt x="75" y="169"/>
                    <a:pt x="75" y="169"/>
                  </a:cubicBezTo>
                  <a:cubicBezTo>
                    <a:pt x="72" y="171"/>
                    <a:pt x="70" y="176"/>
                    <a:pt x="72" y="180"/>
                  </a:cubicBezTo>
                  <a:cubicBezTo>
                    <a:pt x="102" y="239"/>
                    <a:pt x="102" y="239"/>
                    <a:pt x="102" y="239"/>
                  </a:cubicBezTo>
                  <a:cubicBezTo>
                    <a:pt x="102" y="301"/>
                    <a:pt x="102" y="301"/>
                    <a:pt x="102" y="301"/>
                  </a:cubicBezTo>
                  <a:cubicBezTo>
                    <a:pt x="87" y="301"/>
                    <a:pt x="87" y="301"/>
                    <a:pt x="87" y="301"/>
                  </a:cubicBezTo>
                  <a:cubicBezTo>
                    <a:pt x="87" y="284"/>
                    <a:pt x="83" y="265"/>
                    <a:pt x="73" y="251"/>
                  </a:cubicBezTo>
                  <a:cubicBezTo>
                    <a:pt x="37" y="206"/>
                    <a:pt x="28" y="169"/>
                    <a:pt x="25" y="155"/>
                  </a:cubicBezTo>
                  <a:cubicBezTo>
                    <a:pt x="26" y="155"/>
                    <a:pt x="26" y="155"/>
                    <a:pt x="26" y="155"/>
                  </a:cubicBezTo>
                  <a:cubicBezTo>
                    <a:pt x="24" y="139"/>
                    <a:pt x="24" y="139"/>
                    <a:pt x="24" y="139"/>
                  </a:cubicBezTo>
                  <a:cubicBezTo>
                    <a:pt x="24" y="137"/>
                    <a:pt x="23" y="135"/>
                    <a:pt x="23" y="134"/>
                  </a:cubicBezTo>
                  <a:cubicBezTo>
                    <a:pt x="23" y="72"/>
                    <a:pt x="73" y="23"/>
                    <a:pt x="134" y="23"/>
                  </a:cubicBezTo>
                  <a:cubicBezTo>
                    <a:pt x="196" y="23"/>
                    <a:pt x="245" y="72"/>
                    <a:pt x="245" y="134"/>
                  </a:cubicBezTo>
                  <a:cubicBezTo>
                    <a:pt x="245" y="135"/>
                    <a:pt x="245" y="137"/>
                    <a:pt x="245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Freeform 34"/>
            <p:cNvSpPr/>
            <p:nvPr/>
          </p:nvSpPr>
          <p:spPr bwMode="auto">
            <a:xfrm>
              <a:off x="3308351" y="5803900"/>
              <a:ext cx="528638" cy="300038"/>
            </a:xfrm>
            <a:custGeom>
              <a:avLst/>
              <a:gdLst>
                <a:gd name="T0" fmla="*/ 0 w 141"/>
                <a:gd name="T1" fmla="*/ 12 h 80"/>
                <a:gd name="T2" fmla="*/ 6 w 141"/>
                <a:gd name="T3" fmla="*/ 12 h 80"/>
                <a:gd name="T4" fmla="*/ 6 w 141"/>
                <a:gd name="T5" fmla="*/ 22 h 80"/>
                <a:gd name="T6" fmla="*/ 0 w 141"/>
                <a:gd name="T7" fmla="*/ 22 h 80"/>
                <a:gd name="T8" fmla="*/ 0 w 141"/>
                <a:gd name="T9" fmla="*/ 33 h 80"/>
                <a:gd name="T10" fmla="*/ 6 w 141"/>
                <a:gd name="T11" fmla="*/ 33 h 80"/>
                <a:gd name="T12" fmla="*/ 6 w 141"/>
                <a:gd name="T13" fmla="*/ 43 h 80"/>
                <a:gd name="T14" fmla="*/ 0 w 141"/>
                <a:gd name="T15" fmla="*/ 43 h 80"/>
                <a:gd name="T16" fmla="*/ 30 w 141"/>
                <a:gd name="T17" fmla="*/ 68 h 80"/>
                <a:gd name="T18" fmla="*/ 48 w 141"/>
                <a:gd name="T19" fmla="*/ 80 h 80"/>
                <a:gd name="T20" fmla="*/ 93 w 141"/>
                <a:gd name="T21" fmla="*/ 80 h 80"/>
                <a:gd name="T22" fmla="*/ 111 w 141"/>
                <a:gd name="T23" fmla="*/ 68 h 80"/>
                <a:gd name="T24" fmla="*/ 141 w 141"/>
                <a:gd name="T25" fmla="*/ 43 h 80"/>
                <a:gd name="T26" fmla="*/ 136 w 141"/>
                <a:gd name="T27" fmla="*/ 43 h 80"/>
                <a:gd name="T28" fmla="*/ 136 w 141"/>
                <a:gd name="T29" fmla="*/ 33 h 80"/>
                <a:gd name="T30" fmla="*/ 141 w 141"/>
                <a:gd name="T31" fmla="*/ 33 h 80"/>
                <a:gd name="T32" fmla="*/ 141 w 141"/>
                <a:gd name="T33" fmla="*/ 22 h 80"/>
                <a:gd name="T34" fmla="*/ 136 w 141"/>
                <a:gd name="T35" fmla="*/ 22 h 80"/>
                <a:gd name="T36" fmla="*/ 136 w 141"/>
                <a:gd name="T37" fmla="*/ 12 h 80"/>
                <a:gd name="T38" fmla="*/ 141 w 141"/>
                <a:gd name="T39" fmla="*/ 12 h 80"/>
                <a:gd name="T40" fmla="*/ 141 w 141"/>
                <a:gd name="T41" fmla="*/ 0 h 80"/>
                <a:gd name="T42" fmla="*/ 0 w 141"/>
                <a:gd name="T43" fmla="*/ 0 h 80"/>
                <a:gd name="T44" fmla="*/ 0 w 141"/>
                <a:gd name="T4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1" h="80">
                  <a:moveTo>
                    <a:pt x="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7"/>
                    <a:pt x="14" y="67"/>
                    <a:pt x="30" y="68"/>
                  </a:cubicBezTo>
                  <a:cubicBezTo>
                    <a:pt x="33" y="75"/>
                    <a:pt x="40" y="80"/>
                    <a:pt x="48" y="80"/>
                  </a:cubicBezTo>
                  <a:cubicBezTo>
                    <a:pt x="93" y="80"/>
                    <a:pt x="93" y="80"/>
                    <a:pt x="93" y="80"/>
                  </a:cubicBezTo>
                  <a:cubicBezTo>
                    <a:pt x="101" y="80"/>
                    <a:pt x="108" y="75"/>
                    <a:pt x="111" y="68"/>
                  </a:cubicBezTo>
                  <a:cubicBezTo>
                    <a:pt x="127" y="67"/>
                    <a:pt x="140" y="57"/>
                    <a:pt x="141" y="43"/>
                  </a:cubicBezTo>
                  <a:cubicBezTo>
                    <a:pt x="136" y="43"/>
                    <a:pt x="136" y="43"/>
                    <a:pt x="136" y="43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141" y="33"/>
                    <a:pt x="141" y="33"/>
                    <a:pt x="141" y="33"/>
                  </a:cubicBezTo>
                  <a:cubicBezTo>
                    <a:pt x="141" y="22"/>
                    <a:pt x="141" y="22"/>
                    <a:pt x="141" y="22"/>
                  </a:cubicBezTo>
                  <a:cubicBezTo>
                    <a:pt x="136" y="22"/>
                    <a:pt x="136" y="22"/>
                    <a:pt x="136" y="22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7" name="TextBox 35"/>
          <p:cNvSpPr txBox="1"/>
          <p:nvPr/>
        </p:nvSpPr>
        <p:spPr>
          <a:xfrm>
            <a:off x="2852659" y="4135687"/>
            <a:ext cx="959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TextBox 36"/>
          <p:cNvSpPr txBox="1"/>
          <p:nvPr/>
        </p:nvSpPr>
        <p:spPr>
          <a:xfrm>
            <a:off x="2087685" y="1021915"/>
            <a:ext cx="120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A5D02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课程说明</a:t>
            </a:r>
            <a:endParaRPr lang="zh-CN" altLang="zh-CN" b="1" dirty="0">
              <a:solidFill>
                <a:srgbClr val="A5D02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9" name="Rectangle 37"/>
          <p:cNvSpPr/>
          <p:nvPr/>
        </p:nvSpPr>
        <p:spPr>
          <a:xfrm>
            <a:off x="2172183" y="1380005"/>
            <a:ext cx="59026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Tx/>
              <a:buSzTx/>
              <a:buFontTx/>
            </a:pPr>
            <a:r>
              <a:rPr lang="zh-CN" altLang="en-US" sz="12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办公软件是大家每天都会接触的软件，在实际的学习和工作中，我们总会遇到重复的或相似的任务去处理。重复的任务会占用我们的大量的时间，</a:t>
            </a:r>
            <a:r>
              <a:rPr lang="en-US" altLang="zh-CN" sz="12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python</a:t>
            </a:r>
            <a:r>
              <a:rPr lang="zh-CN" altLang="en-US" sz="12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自动化办公能很好的解决一部分的问题，提升我们的工作效率，让我们在内卷的社会中更加又竞争力。</a:t>
            </a:r>
            <a:endParaRPr lang="en-US" altLang="zh-CN" sz="1200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  <a:p>
            <a:pPr algn="just">
              <a:buClrTx/>
              <a:buSzTx/>
              <a:buFontTx/>
            </a:pPr>
            <a:r>
              <a:rPr lang="zh-CN" altLang="en-US" sz="12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本次学习所涉及到的内容有文件处理、</a:t>
            </a:r>
            <a:r>
              <a:rPr lang="en-US" altLang="zh-CN" sz="12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word</a:t>
            </a:r>
            <a:r>
              <a:rPr lang="zh-CN" altLang="en-US" sz="12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、</a:t>
            </a:r>
            <a:r>
              <a:rPr lang="en-US" altLang="zh-CN" sz="12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excel</a:t>
            </a:r>
            <a:r>
              <a:rPr lang="zh-CN" altLang="en-US" sz="12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、</a:t>
            </a:r>
            <a:r>
              <a:rPr lang="en-US" altLang="zh-CN" sz="12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pdf</a:t>
            </a:r>
            <a:r>
              <a:rPr lang="zh-CN" altLang="en-US" sz="12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、电子邮件以及爬虫等板块，希望大家能学到需要的知识。</a:t>
            </a:r>
          </a:p>
        </p:txBody>
      </p:sp>
      <p:sp>
        <p:nvSpPr>
          <p:cNvPr id="42" name="TextBox 40"/>
          <p:cNvSpPr txBox="1"/>
          <p:nvPr/>
        </p:nvSpPr>
        <p:spPr>
          <a:xfrm>
            <a:off x="2269808" y="3091977"/>
            <a:ext cx="120160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rgbClr val="5BD07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定位人群</a:t>
            </a:r>
          </a:p>
        </p:txBody>
      </p:sp>
      <p:sp>
        <p:nvSpPr>
          <p:cNvPr id="43" name="Rectangle 41"/>
          <p:cNvSpPr/>
          <p:nvPr/>
        </p:nvSpPr>
        <p:spPr>
          <a:xfrm>
            <a:off x="2269808" y="3517830"/>
            <a:ext cx="57669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200" dirty="0">
                <a:latin typeface="方正兰亭细黑_GBK" panose="02000000000000000000" pitchFamily="2" charset="-122"/>
                <a:ea typeface="方正兰亭细黑_GBK" panose="02000000000000000000" pitchFamily="2" charset="-122"/>
                <a:sym typeface="方正兰亭超细黑简体" panose="02000000000000000000" pitchFamily="2" charset="-122"/>
              </a:rPr>
              <a:t>有一定的</a:t>
            </a:r>
            <a:r>
              <a:rPr lang="en-US" altLang="zh-CN" sz="1200" dirty="0">
                <a:latin typeface="方正兰亭细黑_GBK" panose="02000000000000000000" pitchFamily="2" charset="-122"/>
                <a:ea typeface="方正兰亭细黑_GBK" panose="02000000000000000000" pitchFamily="2" charset="-122"/>
                <a:sym typeface="方正兰亭超细黑简体" panose="02000000000000000000" pitchFamily="2" charset="-122"/>
              </a:rPr>
              <a:t>python</a:t>
            </a:r>
            <a:r>
              <a:rPr lang="zh-CN" altLang="en-US" sz="1200" dirty="0">
                <a:latin typeface="方正兰亭细黑_GBK" panose="02000000000000000000" pitchFamily="2" charset="-122"/>
                <a:ea typeface="方正兰亭细黑_GBK" panose="02000000000000000000" pitchFamily="2" charset="-122"/>
                <a:sym typeface="方正兰亭超细黑简体" panose="02000000000000000000" pitchFamily="2" charset="-122"/>
              </a:rPr>
              <a:t>基础，了解</a:t>
            </a:r>
            <a:r>
              <a:rPr lang="en-US" altLang="zh-CN" sz="1200" dirty="0">
                <a:latin typeface="方正兰亭细黑_GBK" panose="02000000000000000000" pitchFamily="2" charset="-122"/>
                <a:ea typeface="方正兰亭细黑_GBK" panose="02000000000000000000" pitchFamily="2" charset="-122"/>
                <a:sym typeface="方正兰亭超细黑简体" panose="02000000000000000000" pitchFamily="2" charset="-122"/>
              </a:rPr>
              <a:t>python</a:t>
            </a:r>
            <a:r>
              <a:rPr lang="zh-CN" altLang="en-US" sz="1200" dirty="0">
                <a:latin typeface="方正兰亭细黑_GBK" panose="02000000000000000000" pitchFamily="2" charset="-122"/>
                <a:ea typeface="方正兰亭细黑_GBK" panose="02000000000000000000" pitchFamily="2" charset="-122"/>
                <a:sym typeface="方正兰亭超细黑简体" panose="02000000000000000000" pitchFamily="2" charset="-122"/>
              </a:rPr>
              <a:t>的相关语言，对自动化办公有兴趣的同学</a:t>
            </a:r>
            <a:endParaRPr lang="en-US" altLang="zh-CN" sz="1200" dirty="0">
              <a:latin typeface="方正兰亭细黑_GBK" panose="02000000000000000000" pitchFamily="2" charset="-122"/>
              <a:ea typeface="方正兰亭细黑_GBK" panose="02000000000000000000" pitchFamily="2" charset="-122"/>
              <a:sym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770291" y="172800"/>
            <a:ext cx="7074092" cy="386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sz="2100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学习目标和具体内容</a:t>
            </a:r>
          </a:p>
        </p:txBody>
      </p:sp>
      <p:sp>
        <p:nvSpPr>
          <p:cNvPr id="25" name="Rectangle 41">
            <a:extLst>
              <a:ext uri="{FF2B5EF4-FFF2-40B4-BE49-F238E27FC236}">
                <a16:creationId xmlns:a16="http://schemas.microsoft.com/office/drawing/2014/main" id="{A08B96B8-D4A1-4239-8FAA-5FA5566D5546}"/>
              </a:ext>
            </a:extLst>
          </p:cNvPr>
          <p:cNvSpPr/>
          <p:nvPr/>
        </p:nvSpPr>
        <p:spPr>
          <a:xfrm>
            <a:off x="5352341" y="739472"/>
            <a:ext cx="31161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200" dirty="0">
                <a:latin typeface="方正兰亭细黑_GBK" panose="02000000000000000000" pitchFamily="2" charset="-122"/>
                <a:ea typeface="方正兰亭细黑_GBK" panose="02000000000000000000" pitchFamily="2" charset="-122"/>
                <a:sym typeface="方正兰亭超细黑简体" panose="02000000000000000000" pitchFamily="2" charset="-122"/>
              </a:rPr>
              <a:t>熟悉打卡规则，以免错过打卡被抱出学习群</a:t>
            </a:r>
            <a:endParaRPr lang="en-US" altLang="zh-CN" sz="1200" dirty="0">
              <a:latin typeface="方正兰亭细黑_GBK" panose="02000000000000000000" pitchFamily="2" charset="-122"/>
              <a:ea typeface="方正兰亭细黑_GBK" panose="02000000000000000000" pitchFamily="2" charset="-122"/>
              <a:sym typeface="方正兰亭超细黑简体" panose="02000000000000000000" pitchFamily="2" charset="-122"/>
            </a:endParaRPr>
          </a:p>
        </p:txBody>
      </p:sp>
      <p:sp>
        <p:nvSpPr>
          <p:cNvPr id="26" name="Rectangle 41">
            <a:extLst>
              <a:ext uri="{FF2B5EF4-FFF2-40B4-BE49-F238E27FC236}">
                <a16:creationId xmlns:a16="http://schemas.microsoft.com/office/drawing/2014/main" id="{03E78FCE-34D6-43A6-B4AD-C44B35E3540F}"/>
              </a:ext>
            </a:extLst>
          </p:cNvPr>
          <p:cNvSpPr/>
          <p:nvPr/>
        </p:nvSpPr>
        <p:spPr>
          <a:xfrm>
            <a:off x="5352341" y="1263114"/>
            <a:ext cx="31161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200" dirty="0">
                <a:latin typeface="方正兰亭细黑_GBK" panose="02000000000000000000" pitchFamily="2" charset="-122"/>
                <a:ea typeface="方正兰亭细黑_GBK" panose="02000000000000000000" pitchFamily="2" charset="-122"/>
                <a:sym typeface="方正兰亭超细黑简体" panose="02000000000000000000" pitchFamily="2" charset="-122"/>
              </a:rPr>
              <a:t>邮件发送的实践项目与自动化处理的练习题</a:t>
            </a:r>
            <a:endParaRPr lang="en-US" altLang="zh-CN" sz="1200" dirty="0">
              <a:latin typeface="方正兰亭细黑_GBK" panose="02000000000000000000" pitchFamily="2" charset="-122"/>
              <a:ea typeface="方正兰亭细黑_GBK" panose="02000000000000000000" pitchFamily="2" charset="-122"/>
              <a:sym typeface="方正兰亭超细黑简体" panose="02000000000000000000" pitchFamily="2" charset="-122"/>
            </a:endParaRPr>
          </a:p>
        </p:txBody>
      </p:sp>
      <p:sp>
        <p:nvSpPr>
          <p:cNvPr id="27" name="Rectangle 41">
            <a:extLst>
              <a:ext uri="{FF2B5EF4-FFF2-40B4-BE49-F238E27FC236}">
                <a16:creationId xmlns:a16="http://schemas.microsoft.com/office/drawing/2014/main" id="{C63870EE-4E52-4C66-A05F-387CF794EE92}"/>
              </a:ext>
            </a:extLst>
          </p:cNvPr>
          <p:cNvSpPr/>
          <p:nvPr/>
        </p:nvSpPr>
        <p:spPr>
          <a:xfrm>
            <a:off x="5299824" y="2167384"/>
            <a:ext cx="31161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dirty="0">
                <a:latin typeface="方正兰亭细黑_GBK" panose="02000000000000000000" pitchFamily="2" charset="-122"/>
                <a:ea typeface="方正兰亭细黑_GBK" panose="02000000000000000000" pitchFamily="2" charset="-122"/>
                <a:sym typeface="方正兰亭超细黑简体" panose="02000000000000000000" pitchFamily="2" charset="-122"/>
              </a:rPr>
              <a:t>Excel</a:t>
            </a:r>
            <a:r>
              <a:rPr lang="zh-CN" altLang="en-US" sz="1200" dirty="0">
                <a:latin typeface="方正兰亭细黑_GBK" panose="02000000000000000000" pitchFamily="2" charset="-122"/>
                <a:ea typeface="方正兰亭细黑_GBK" panose="02000000000000000000" pitchFamily="2" charset="-122"/>
                <a:sym typeface="方正兰亭超细黑简体" panose="02000000000000000000" pitchFamily="2" charset="-122"/>
              </a:rPr>
              <a:t>处理项目，重点在如何进行</a:t>
            </a:r>
            <a:r>
              <a:rPr lang="en-US" altLang="zh-CN" sz="1200" dirty="0">
                <a:latin typeface="方正兰亭细黑_GBK" panose="02000000000000000000" pitchFamily="2" charset="-122"/>
                <a:ea typeface="方正兰亭细黑_GBK" panose="02000000000000000000" pitchFamily="2" charset="-122"/>
                <a:sym typeface="方正兰亭超细黑简体" panose="02000000000000000000" pitchFamily="2" charset="-122"/>
              </a:rPr>
              <a:t>excel</a:t>
            </a:r>
            <a:r>
              <a:rPr lang="zh-CN" altLang="en-US" sz="1200" dirty="0">
                <a:latin typeface="方正兰亭细黑_GBK" panose="02000000000000000000" pitchFamily="2" charset="-122"/>
                <a:ea typeface="方正兰亭细黑_GBK" panose="02000000000000000000" pitchFamily="2" charset="-122"/>
                <a:sym typeface="方正兰亭超细黑简体" panose="02000000000000000000" pitchFamily="2" charset="-122"/>
              </a:rPr>
              <a:t>表格的处理</a:t>
            </a:r>
            <a:endParaRPr lang="en-US" altLang="zh-CN" sz="1200" dirty="0">
              <a:latin typeface="方正兰亭细黑_GBK" panose="02000000000000000000" pitchFamily="2" charset="-122"/>
              <a:ea typeface="方正兰亭细黑_GBK" panose="02000000000000000000" pitchFamily="2" charset="-122"/>
              <a:sym typeface="方正兰亭超细黑简体" panose="02000000000000000000" pitchFamily="2" charset="-122"/>
            </a:endParaRPr>
          </a:p>
        </p:txBody>
      </p:sp>
      <p:sp>
        <p:nvSpPr>
          <p:cNvPr id="28" name="Rectangle 41">
            <a:extLst>
              <a:ext uri="{FF2B5EF4-FFF2-40B4-BE49-F238E27FC236}">
                <a16:creationId xmlns:a16="http://schemas.microsoft.com/office/drawing/2014/main" id="{8189B8D2-5784-4684-A898-E7B5DF7E101C}"/>
              </a:ext>
            </a:extLst>
          </p:cNvPr>
          <p:cNvSpPr/>
          <p:nvPr/>
        </p:nvSpPr>
        <p:spPr>
          <a:xfrm>
            <a:off x="5352341" y="3082208"/>
            <a:ext cx="31161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200" dirty="0">
                <a:latin typeface="方正兰亭细黑_GBK" panose="02000000000000000000" pitchFamily="2" charset="-122"/>
                <a:ea typeface="方正兰亭细黑_GBK" panose="02000000000000000000" pitchFamily="2" charset="-122"/>
                <a:sym typeface="方正兰亭超细黑简体" panose="02000000000000000000" pitchFamily="2" charset="-122"/>
              </a:rPr>
              <a:t>需完成</a:t>
            </a:r>
            <a:r>
              <a:rPr lang="en-US" altLang="zh-CN" sz="1200" dirty="0">
                <a:latin typeface="方正兰亭细黑_GBK" panose="02000000000000000000" pitchFamily="2" charset="-122"/>
                <a:ea typeface="方正兰亭细黑_GBK" panose="02000000000000000000" pitchFamily="2" charset="-122"/>
                <a:sym typeface="方正兰亭超细黑简体" panose="02000000000000000000" pitchFamily="2" charset="-122"/>
              </a:rPr>
              <a:t>word/pdf</a:t>
            </a:r>
            <a:r>
              <a:rPr lang="zh-CN" altLang="en-US" sz="1200" dirty="0">
                <a:latin typeface="方正兰亭细黑_GBK" panose="02000000000000000000" pitchFamily="2" charset="-122"/>
                <a:ea typeface="方正兰亭细黑_GBK" panose="02000000000000000000" pitchFamily="2" charset="-122"/>
                <a:sym typeface="方正兰亭超细黑简体" panose="02000000000000000000" pitchFamily="2" charset="-122"/>
              </a:rPr>
              <a:t>中的实践项目</a:t>
            </a:r>
            <a:endParaRPr lang="en-US" altLang="zh-CN" sz="1200" dirty="0">
              <a:latin typeface="方正兰亭细黑_GBK" panose="02000000000000000000" pitchFamily="2" charset="-122"/>
              <a:ea typeface="方正兰亭细黑_GBK" panose="02000000000000000000" pitchFamily="2" charset="-122"/>
              <a:sym typeface="方正兰亭超细黑简体" panose="02000000000000000000" pitchFamily="2" charset="-122"/>
            </a:endParaRPr>
          </a:p>
        </p:txBody>
      </p:sp>
      <p:sp>
        <p:nvSpPr>
          <p:cNvPr id="30" name="Rectangle 41">
            <a:extLst>
              <a:ext uri="{FF2B5EF4-FFF2-40B4-BE49-F238E27FC236}">
                <a16:creationId xmlns:a16="http://schemas.microsoft.com/office/drawing/2014/main" id="{017CC3CE-A5DF-4C05-B49A-FBF33574145E}"/>
              </a:ext>
            </a:extLst>
          </p:cNvPr>
          <p:cNvSpPr/>
          <p:nvPr/>
        </p:nvSpPr>
        <p:spPr>
          <a:xfrm>
            <a:off x="5411658" y="3959919"/>
            <a:ext cx="31161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200" dirty="0">
                <a:latin typeface="方正兰亭细黑_GBK" panose="02000000000000000000" pitchFamily="2" charset="-122"/>
                <a:ea typeface="方正兰亭细黑_GBK" panose="02000000000000000000" pitchFamily="2" charset="-122"/>
                <a:sym typeface="方正兰亭超细黑简体" panose="02000000000000000000" pitchFamily="2" charset="-122"/>
              </a:rPr>
              <a:t>需要完成</a:t>
            </a:r>
            <a:r>
              <a:rPr lang="en-US" altLang="zh-CN" sz="1200" dirty="0">
                <a:latin typeface="方正兰亭细黑_GBK" panose="02000000000000000000" pitchFamily="2" charset="-122"/>
                <a:ea typeface="方正兰亭细黑_GBK" panose="02000000000000000000" pitchFamily="2" charset="-122"/>
                <a:sym typeface="方正兰亭超细黑简体" panose="02000000000000000000" pitchFamily="2" charset="-122"/>
              </a:rPr>
              <a:t>2</a:t>
            </a:r>
            <a:r>
              <a:rPr lang="zh-CN" altLang="en-US" sz="1200" dirty="0">
                <a:latin typeface="方正兰亭细黑_GBK" panose="02000000000000000000" pitchFamily="2" charset="-122"/>
                <a:ea typeface="方正兰亭细黑_GBK" panose="02000000000000000000" pitchFamily="2" charset="-122"/>
                <a:sym typeface="方正兰亭超细黑简体" panose="02000000000000000000" pitchFamily="2" charset="-122"/>
              </a:rPr>
              <a:t>个原创爬虫项目，有一定的难度</a:t>
            </a:r>
            <a:endParaRPr lang="en-US" altLang="zh-CN" sz="1200" dirty="0">
              <a:latin typeface="方正兰亭细黑_GBK" panose="02000000000000000000" pitchFamily="2" charset="-122"/>
              <a:ea typeface="方正兰亭细黑_GBK" panose="02000000000000000000" pitchFamily="2" charset="-122"/>
              <a:sym typeface="方正兰亭超细黑简体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84DF8A-3686-40EA-89DE-ACA6CC60D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83" y="739472"/>
            <a:ext cx="2884422" cy="4890051"/>
          </a:xfrm>
          <a:prstGeom prst="rect">
            <a:avLst/>
          </a:prstGeom>
        </p:spPr>
      </p:pic>
      <p:sp>
        <p:nvSpPr>
          <p:cNvPr id="12" name="Rectangle 41">
            <a:extLst>
              <a:ext uri="{FF2B5EF4-FFF2-40B4-BE49-F238E27FC236}">
                <a16:creationId xmlns:a16="http://schemas.microsoft.com/office/drawing/2014/main" id="{80951926-DC38-48EE-8300-1B589875A98D}"/>
              </a:ext>
            </a:extLst>
          </p:cNvPr>
          <p:cNvSpPr/>
          <p:nvPr/>
        </p:nvSpPr>
        <p:spPr>
          <a:xfrm>
            <a:off x="5411658" y="4762802"/>
            <a:ext cx="31161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200" dirty="0">
                <a:latin typeface="方正兰亭细黑_GBK" panose="02000000000000000000" pitchFamily="2" charset="-122"/>
                <a:ea typeface="方正兰亭细黑_GBK" panose="02000000000000000000" pitchFamily="2" charset="-122"/>
                <a:sym typeface="方正兰亭超细黑简体" panose="02000000000000000000" pitchFamily="2" charset="-122"/>
              </a:rPr>
              <a:t>需要完成</a:t>
            </a:r>
            <a:r>
              <a:rPr lang="en-US" altLang="zh-CN" sz="1200" dirty="0">
                <a:latin typeface="方正兰亭细黑_GBK" panose="02000000000000000000" pitchFamily="2" charset="-122"/>
                <a:ea typeface="方正兰亭细黑_GBK" panose="02000000000000000000" pitchFamily="2" charset="-122"/>
                <a:sym typeface="方正兰亭超细黑简体" panose="02000000000000000000" pitchFamily="2" charset="-122"/>
              </a:rPr>
              <a:t>python</a:t>
            </a:r>
            <a:r>
              <a:rPr lang="zh-CN" altLang="en-US" sz="1200" dirty="0">
                <a:latin typeface="方正兰亭细黑_GBK" panose="02000000000000000000" pitchFamily="2" charset="-122"/>
                <a:ea typeface="方正兰亭细黑_GBK" panose="02000000000000000000" pitchFamily="2" charset="-122"/>
                <a:sym typeface="方正兰亭超细黑简体" panose="02000000000000000000" pitchFamily="2" charset="-122"/>
              </a:rPr>
              <a:t>操作钉钉</a:t>
            </a:r>
            <a:endParaRPr lang="en-US" altLang="zh-CN" sz="1200" dirty="0">
              <a:latin typeface="方正兰亭细黑_GBK" panose="02000000000000000000" pitchFamily="2" charset="-122"/>
              <a:ea typeface="方正兰亭细黑_GBK" panose="02000000000000000000" pitchFamily="2" charset="-122"/>
              <a:sym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834124" y="979171"/>
            <a:ext cx="8716780" cy="34297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  <a:defRPr lang="en-US" altLang="ko-KR" sz="2000" dirty="0" smtClean="0">
                <a:latin typeface="Microsoft Sans Serif" panose="020B0604020202020204" charset="0"/>
                <a:ea typeface="+mj-ea"/>
                <a:cs typeface="Microsoft Sans Serif" panose="020B060402020202020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200000"/>
              </a:lnSpc>
              <a:defRPr/>
            </a:pPr>
            <a:r>
              <a:rPr lang="en-US" altLang="zh-CN" sz="1300" dirty="0" err="1">
                <a:sym typeface="+mn-ea"/>
              </a:rPr>
              <a:t>Github</a:t>
            </a:r>
            <a:r>
              <a:rPr lang="zh-CN" altLang="en-US" sz="1300" dirty="0">
                <a:sym typeface="+mn-ea"/>
              </a:rPr>
              <a:t>地址：</a:t>
            </a:r>
            <a:r>
              <a:rPr lang="en-US" altLang="zh-CN" sz="1300" dirty="0">
                <a:sym typeface="+mn-ea"/>
              </a:rPr>
              <a:t>https://github.com/datawhalechina/office-automation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659765" y="3204210"/>
            <a:ext cx="5052695" cy="1566545"/>
            <a:chOff x="1023730" y="3670016"/>
            <a:chExt cx="6003235" cy="2025105"/>
          </a:xfrm>
        </p:grpSpPr>
        <p:grpSp>
          <p:nvGrpSpPr>
            <p:cNvPr id="45" name="Group 44"/>
            <p:cNvGrpSpPr/>
            <p:nvPr/>
          </p:nvGrpSpPr>
          <p:grpSpPr>
            <a:xfrm>
              <a:off x="3120689" y="3772002"/>
              <a:ext cx="1821132" cy="1821132"/>
              <a:chOff x="3129985" y="3772002"/>
              <a:chExt cx="1821132" cy="182113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129985" y="3772002"/>
                <a:ext cx="1821132" cy="1821132"/>
              </a:xfrm>
              <a:prstGeom prst="ellipse">
                <a:avLst/>
              </a:prstGeom>
              <a:solidFill>
                <a:srgbClr val="4584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3823732" y="4135904"/>
                <a:ext cx="433639" cy="394807"/>
                <a:chOff x="2846388" y="1879600"/>
                <a:chExt cx="744538" cy="677863"/>
              </a:xfrm>
              <a:solidFill>
                <a:schemeClr val="bg1"/>
              </a:solidFill>
            </p:grpSpPr>
            <p:sp>
              <p:nvSpPr>
                <p:cNvPr id="16" name="Freeform 116"/>
                <p:cNvSpPr>
                  <a:spLocks noEditPoints="1"/>
                </p:cNvSpPr>
                <p:nvPr/>
              </p:nvSpPr>
              <p:spPr bwMode="auto">
                <a:xfrm>
                  <a:off x="2846388" y="1879600"/>
                  <a:ext cx="744538" cy="677863"/>
                </a:xfrm>
                <a:custGeom>
                  <a:avLst/>
                  <a:gdLst>
                    <a:gd name="T0" fmla="*/ 427 w 469"/>
                    <a:gd name="T1" fmla="*/ 0 h 427"/>
                    <a:gd name="T2" fmla="*/ 427 w 469"/>
                    <a:gd name="T3" fmla="*/ 7 h 427"/>
                    <a:gd name="T4" fmla="*/ 199 w 469"/>
                    <a:gd name="T5" fmla="*/ 106 h 427"/>
                    <a:gd name="T6" fmla="*/ 28 w 469"/>
                    <a:gd name="T7" fmla="*/ 106 h 427"/>
                    <a:gd name="T8" fmla="*/ 28 w 469"/>
                    <a:gd name="T9" fmla="*/ 116 h 427"/>
                    <a:gd name="T10" fmla="*/ 0 w 469"/>
                    <a:gd name="T11" fmla="*/ 116 h 427"/>
                    <a:gd name="T12" fmla="*/ 0 w 469"/>
                    <a:gd name="T13" fmla="*/ 263 h 427"/>
                    <a:gd name="T14" fmla="*/ 28 w 469"/>
                    <a:gd name="T15" fmla="*/ 263 h 427"/>
                    <a:gd name="T16" fmla="*/ 28 w 469"/>
                    <a:gd name="T17" fmla="*/ 274 h 427"/>
                    <a:gd name="T18" fmla="*/ 51 w 469"/>
                    <a:gd name="T19" fmla="*/ 274 h 427"/>
                    <a:gd name="T20" fmla="*/ 62 w 469"/>
                    <a:gd name="T21" fmla="*/ 307 h 427"/>
                    <a:gd name="T22" fmla="*/ 70 w 469"/>
                    <a:gd name="T23" fmla="*/ 305 h 427"/>
                    <a:gd name="T24" fmla="*/ 107 w 469"/>
                    <a:gd name="T25" fmla="*/ 427 h 427"/>
                    <a:gd name="T26" fmla="*/ 215 w 469"/>
                    <a:gd name="T27" fmla="*/ 427 h 427"/>
                    <a:gd name="T28" fmla="*/ 185 w 469"/>
                    <a:gd name="T29" fmla="*/ 330 h 427"/>
                    <a:gd name="T30" fmla="*/ 210 w 469"/>
                    <a:gd name="T31" fmla="*/ 330 h 427"/>
                    <a:gd name="T32" fmla="*/ 193 w 469"/>
                    <a:gd name="T33" fmla="*/ 275 h 427"/>
                    <a:gd name="T34" fmla="*/ 197 w 469"/>
                    <a:gd name="T35" fmla="*/ 274 h 427"/>
                    <a:gd name="T36" fmla="*/ 199 w 469"/>
                    <a:gd name="T37" fmla="*/ 274 h 427"/>
                    <a:gd name="T38" fmla="*/ 427 w 469"/>
                    <a:gd name="T39" fmla="*/ 372 h 427"/>
                    <a:gd name="T40" fmla="*/ 427 w 469"/>
                    <a:gd name="T41" fmla="*/ 380 h 427"/>
                    <a:gd name="T42" fmla="*/ 469 w 469"/>
                    <a:gd name="T43" fmla="*/ 380 h 427"/>
                    <a:gd name="T44" fmla="*/ 469 w 469"/>
                    <a:gd name="T45" fmla="*/ 0 h 427"/>
                    <a:gd name="T46" fmla="*/ 427 w 469"/>
                    <a:gd name="T47" fmla="*/ 0 h 427"/>
                    <a:gd name="T48" fmla="*/ 75 w 469"/>
                    <a:gd name="T49" fmla="*/ 274 h 427"/>
                    <a:gd name="T50" fmla="*/ 139 w 469"/>
                    <a:gd name="T51" fmla="*/ 274 h 427"/>
                    <a:gd name="T52" fmla="*/ 79 w 469"/>
                    <a:gd name="T53" fmla="*/ 288 h 427"/>
                    <a:gd name="T54" fmla="*/ 75 w 469"/>
                    <a:gd name="T55" fmla="*/ 274 h 427"/>
                    <a:gd name="T56" fmla="*/ 14 w 469"/>
                    <a:gd name="T57" fmla="*/ 249 h 427"/>
                    <a:gd name="T58" fmla="*/ 14 w 469"/>
                    <a:gd name="T59" fmla="*/ 130 h 427"/>
                    <a:gd name="T60" fmla="*/ 28 w 469"/>
                    <a:gd name="T61" fmla="*/ 130 h 427"/>
                    <a:gd name="T62" fmla="*/ 28 w 469"/>
                    <a:gd name="T63" fmla="*/ 249 h 427"/>
                    <a:gd name="T64" fmla="*/ 14 w 469"/>
                    <a:gd name="T65" fmla="*/ 249 h 427"/>
                    <a:gd name="T66" fmla="*/ 43 w 469"/>
                    <a:gd name="T67" fmla="*/ 120 h 427"/>
                    <a:gd name="T68" fmla="*/ 196 w 469"/>
                    <a:gd name="T69" fmla="*/ 120 h 427"/>
                    <a:gd name="T70" fmla="*/ 196 w 469"/>
                    <a:gd name="T71" fmla="*/ 260 h 427"/>
                    <a:gd name="T72" fmla="*/ 43 w 469"/>
                    <a:gd name="T73" fmla="*/ 260 h 427"/>
                    <a:gd name="T74" fmla="*/ 43 w 469"/>
                    <a:gd name="T75" fmla="*/ 120 h 427"/>
                    <a:gd name="T76" fmla="*/ 118 w 469"/>
                    <a:gd name="T77" fmla="*/ 412 h 427"/>
                    <a:gd name="T78" fmla="*/ 84 w 469"/>
                    <a:gd name="T79" fmla="*/ 302 h 427"/>
                    <a:gd name="T80" fmla="*/ 156 w 469"/>
                    <a:gd name="T81" fmla="*/ 284 h 427"/>
                    <a:gd name="T82" fmla="*/ 196 w 469"/>
                    <a:gd name="T83" fmla="*/ 412 h 427"/>
                    <a:gd name="T84" fmla="*/ 118 w 469"/>
                    <a:gd name="T85" fmla="*/ 412 h 427"/>
                    <a:gd name="T86" fmla="*/ 190 w 469"/>
                    <a:gd name="T87" fmla="*/ 316 h 427"/>
                    <a:gd name="T88" fmla="*/ 181 w 469"/>
                    <a:gd name="T89" fmla="*/ 316 h 427"/>
                    <a:gd name="T90" fmla="*/ 170 w 469"/>
                    <a:gd name="T91" fmla="*/ 280 h 427"/>
                    <a:gd name="T92" fmla="*/ 179 w 469"/>
                    <a:gd name="T93" fmla="*/ 278 h 427"/>
                    <a:gd name="T94" fmla="*/ 190 w 469"/>
                    <a:gd name="T95" fmla="*/ 316 h 427"/>
                    <a:gd name="T96" fmla="*/ 427 w 469"/>
                    <a:gd name="T97" fmla="*/ 357 h 427"/>
                    <a:gd name="T98" fmla="*/ 211 w 469"/>
                    <a:gd name="T99" fmla="*/ 264 h 427"/>
                    <a:gd name="T100" fmla="*/ 211 w 469"/>
                    <a:gd name="T101" fmla="*/ 116 h 427"/>
                    <a:gd name="T102" fmla="*/ 427 w 469"/>
                    <a:gd name="T103" fmla="*/ 23 h 427"/>
                    <a:gd name="T104" fmla="*/ 427 w 469"/>
                    <a:gd name="T105" fmla="*/ 357 h 427"/>
                    <a:gd name="T106" fmla="*/ 455 w 469"/>
                    <a:gd name="T107" fmla="*/ 366 h 427"/>
                    <a:gd name="T108" fmla="*/ 441 w 469"/>
                    <a:gd name="T109" fmla="*/ 366 h 427"/>
                    <a:gd name="T110" fmla="*/ 441 w 469"/>
                    <a:gd name="T111" fmla="*/ 14 h 427"/>
                    <a:gd name="T112" fmla="*/ 455 w 469"/>
                    <a:gd name="T113" fmla="*/ 14 h 427"/>
                    <a:gd name="T114" fmla="*/ 455 w 469"/>
                    <a:gd name="T115" fmla="*/ 366 h 4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69" h="427">
                      <a:moveTo>
                        <a:pt x="427" y="0"/>
                      </a:moveTo>
                      <a:lnTo>
                        <a:pt x="427" y="7"/>
                      </a:lnTo>
                      <a:lnTo>
                        <a:pt x="199" y="106"/>
                      </a:lnTo>
                      <a:lnTo>
                        <a:pt x="28" y="106"/>
                      </a:lnTo>
                      <a:lnTo>
                        <a:pt x="28" y="116"/>
                      </a:lnTo>
                      <a:lnTo>
                        <a:pt x="0" y="116"/>
                      </a:lnTo>
                      <a:lnTo>
                        <a:pt x="0" y="263"/>
                      </a:lnTo>
                      <a:lnTo>
                        <a:pt x="28" y="263"/>
                      </a:lnTo>
                      <a:lnTo>
                        <a:pt x="28" y="274"/>
                      </a:lnTo>
                      <a:lnTo>
                        <a:pt x="51" y="274"/>
                      </a:lnTo>
                      <a:lnTo>
                        <a:pt x="62" y="307"/>
                      </a:lnTo>
                      <a:lnTo>
                        <a:pt x="70" y="305"/>
                      </a:lnTo>
                      <a:lnTo>
                        <a:pt x="107" y="427"/>
                      </a:lnTo>
                      <a:lnTo>
                        <a:pt x="215" y="427"/>
                      </a:lnTo>
                      <a:lnTo>
                        <a:pt x="185" y="330"/>
                      </a:lnTo>
                      <a:lnTo>
                        <a:pt x="210" y="330"/>
                      </a:lnTo>
                      <a:lnTo>
                        <a:pt x="193" y="275"/>
                      </a:lnTo>
                      <a:lnTo>
                        <a:pt x="197" y="274"/>
                      </a:lnTo>
                      <a:lnTo>
                        <a:pt x="199" y="274"/>
                      </a:lnTo>
                      <a:lnTo>
                        <a:pt x="427" y="372"/>
                      </a:lnTo>
                      <a:lnTo>
                        <a:pt x="427" y="380"/>
                      </a:lnTo>
                      <a:lnTo>
                        <a:pt x="469" y="380"/>
                      </a:lnTo>
                      <a:lnTo>
                        <a:pt x="469" y="0"/>
                      </a:lnTo>
                      <a:lnTo>
                        <a:pt x="427" y="0"/>
                      </a:lnTo>
                      <a:close/>
                      <a:moveTo>
                        <a:pt x="75" y="274"/>
                      </a:moveTo>
                      <a:lnTo>
                        <a:pt x="139" y="274"/>
                      </a:lnTo>
                      <a:lnTo>
                        <a:pt x="79" y="288"/>
                      </a:lnTo>
                      <a:lnTo>
                        <a:pt x="75" y="274"/>
                      </a:lnTo>
                      <a:close/>
                      <a:moveTo>
                        <a:pt x="14" y="249"/>
                      </a:moveTo>
                      <a:lnTo>
                        <a:pt x="14" y="130"/>
                      </a:lnTo>
                      <a:lnTo>
                        <a:pt x="28" y="130"/>
                      </a:lnTo>
                      <a:lnTo>
                        <a:pt x="28" y="249"/>
                      </a:lnTo>
                      <a:lnTo>
                        <a:pt x="14" y="249"/>
                      </a:lnTo>
                      <a:close/>
                      <a:moveTo>
                        <a:pt x="43" y="120"/>
                      </a:moveTo>
                      <a:lnTo>
                        <a:pt x="196" y="120"/>
                      </a:lnTo>
                      <a:lnTo>
                        <a:pt x="196" y="260"/>
                      </a:lnTo>
                      <a:lnTo>
                        <a:pt x="43" y="260"/>
                      </a:lnTo>
                      <a:lnTo>
                        <a:pt x="43" y="120"/>
                      </a:lnTo>
                      <a:close/>
                      <a:moveTo>
                        <a:pt x="118" y="412"/>
                      </a:moveTo>
                      <a:lnTo>
                        <a:pt x="84" y="302"/>
                      </a:lnTo>
                      <a:lnTo>
                        <a:pt x="156" y="284"/>
                      </a:lnTo>
                      <a:lnTo>
                        <a:pt x="196" y="412"/>
                      </a:lnTo>
                      <a:lnTo>
                        <a:pt x="118" y="412"/>
                      </a:lnTo>
                      <a:close/>
                      <a:moveTo>
                        <a:pt x="190" y="316"/>
                      </a:moveTo>
                      <a:lnTo>
                        <a:pt x="181" y="316"/>
                      </a:lnTo>
                      <a:lnTo>
                        <a:pt x="170" y="280"/>
                      </a:lnTo>
                      <a:lnTo>
                        <a:pt x="179" y="278"/>
                      </a:lnTo>
                      <a:lnTo>
                        <a:pt x="190" y="316"/>
                      </a:lnTo>
                      <a:close/>
                      <a:moveTo>
                        <a:pt x="427" y="357"/>
                      </a:moveTo>
                      <a:lnTo>
                        <a:pt x="211" y="264"/>
                      </a:lnTo>
                      <a:lnTo>
                        <a:pt x="211" y="116"/>
                      </a:lnTo>
                      <a:lnTo>
                        <a:pt x="427" y="23"/>
                      </a:lnTo>
                      <a:lnTo>
                        <a:pt x="427" y="357"/>
                      </a:lnTo>
                      <a:close/>
                      <a:moveTo>
                        <a:pt x="455" y="366"/>
                      </a:moveTo>
                      <a:lnTo>
                        <a:pt x="441" y="366"/>
                      </a:lnTo>
                      <a:lnTo>
                        <a:pt x="441" y="14"/>
                      </a:lnTo>
                      <a:lnTo>
                        <a:pt x="455" y="14"/>
                      </a:lnTo>
                      <a:lnTo>
                        <a:pt x="455" y="3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/>
                </a:p>
              </p:txBody>
            </p:sp>
            <p:sp>
              <p:nvSpPr>
                <p:cNvPr id="17" name="Rectangle 117"/>
                <p:cNvSpPr>
                  <a:spLocks noChangeArrowheads="1"/>
                </p:cNvSpPr>
                <p:nvPr/>
              </p:nvSpPr>
              <p:spPr bwMode="auto">
                <a:xfrm>
                  <a:off x="2932113" y="2097088"/>
                  <a:ext cx="171450" cy="222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/>
                </a:p>
              </p:txBody>
            </p:sp>
          </p:grpSp>
          <p:sp>
            <p:nvSpPr>
              <p:cNvPr id="20" name="speed"/>
              <p:cNvSpPr txBox="1">
                <a:spLocks noChangeArrowheads="1"/>
              </p:cNvSpPr>
              <p:nvPr/>
            </p:nvSpPr>
            <p:spPr bwMode="auto">
              <a:xfrm>
                <a:off x="3324076" y="4727104"/>
                <a:ext cx="1432951" cy="642747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square" lIns="0" tIns="0" rIns="0" bIns="0" anchor="t" anchorCtr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9pPr>
              </a:lstStyle>
              <a:p>
                <a:pPr algn="ctr" latinLnBrk="0">
                  <a:lnSpc>
                    <a:spcPct val="90000"/>
                  </a:lnSpc>
                  <a:buClr>
                    <a:prstClr val="white"/>
                  </a:buClr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与同学助教</a:t>
                </a:r>
                <a:r>
                  <a:rPr lang="en-US" altLang="ko-KR" b="1">
                    <a:solidFill>
                      <a:schemeClr val="bg1"/>
                    </a:solidFill>
                    <a:latin typeface="Calibri" panose="020F050202020403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讨论交流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133505" y="3772002"/>
              <a:ext cx="1821132" cy="1821132"/>
              <a:chOff x="1133505" y="3772002"/>
              <a:chExt cx="1821132" cy="1821132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133505" y="3772002"/>
                <a:ext cx="1821132" cy="1821132"/>
              </a:xfrm>
              <a:prstGeom prst="ellipse">
                <a:avLst/>
              </a:prstGeom>
              <a:solidFill>
                <a:srgbClr val="31B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" name="Freeform 110"/>
              <p:cNvSpPr>
                <a:spLocks noEditPoints="1"/>
              </p:cNvSpPr>
              <p:nvPr/>
            </p:nvSpPr>
            <p:spPr bwMode="auto">
              <a:xfrm>
                <a:off x="1847130" y="4094796"/>
                <a:ext cx="393883" cy="440112"/>
              </a:xfrm>
              <a:custGeom>
                <a:avLst/>
                <a:gdLst>
                  <a:gd name="T0" fmla="*/ 401 w 426"/>
                  <a:gd name="T1" fmla="*/ 297 h 476"/>
                  <a:gd name="T2" fmla="*/ 314 w 426"/>
                  <a:gd name="T3" fmla="*/ 128 h 476"/>
                  <a:gd name="T4" fmla="*/ 329 w 426"/>
                  <a:gd name="T5" fmla="*/ 0 h 476"/>
                  <a:gd name="T6" fmla="*/ 251 w 426"/>
                  <a:gd name="T7" fmla="*/ 105 h 476"/>
                  <a:gd name="T8" fmla="*/ 251 w 426"/>
                  <a:gd name="T9" fmla="*/ 160 h 476"/>
                  <a:gd name="T10" fmla="*/ 190 w 426"/>
                  <a:gd name="T11" fmla="*/ 122 h 476"/>
                  <a:gd name="T12" fmla="*/ 175 w 426"/>
                  <a:gd name="T13" fmla="*/ 133 h 476"/>
                  <a:gd name="T14" fmla="*/ 205 w 426"/>
                  <a:gd name="T15" fmla="*/ 105 h 476"/>
                  <a:gd name="T16" fmla="*/ 97 w 426"/>
                  <a:gd name="T17" fmla="*/ 105 h 476"/>
                  <a:gd name="T18" fmla="*/ 67 w 426"/>
                  <a:gd name="T19" fmla="*/ 128 h 476"/>
                  <a:gd name="T20" fmla="*/ 39 w 426"/>
                  <a:gd name="T21" fmla="*/ 297 h 476"/>
                  <a:gd name="T22" fmla="*/ 0 w 426"/>
                  <a:gd name="T23" fmla="*/ 476 h 476"/>
                  <a:gd name="T24" fmla="*/ 164 w 426"/>
                  <a:gd name="T25" fmla="*/ 414 h 476"/>
                  <a:gd name="T26" fmla="*/ 175 w 426"/>
                  <a:gd name="T27" fmla="*/ 243 h 476"/>
                  <a:gd name="T28" fmla="*/ 236 w 426"/>
                  <a:gd name="T29" fmla="*/ 273 h 476"/>
                  <a:gd name="T30" fmla="*/ 251 w 426"/>
                  <a:gd name="T31" fmla="*/ 297 h 476"/>
                  <a:gd name="T32" fmla="*/ 256 w 426"/>
                  <a:gd name="T33" fmla="*/ 414 h 476"/>
                  <a:gd name="T34" fmla="*/ 426 w 426"/>
                  <a:gd name="T35" fmla="*/ 414 h 476"/>
                  <a:gd name="T36" fmla="*/ 14 w 426"/>
                  <a:gd name="T37" fmla="*/ 462 h 476"/>
                  <a:gd name="T38" fmla="*/ 155 w 426"/>
                  <a:gd name="T39" fmla="*/ 462 h 476"/>
                  <a:gd name="T40" fmla="*/ 235 w 426"/>
                  <a:gd name="T41" fmla="*/ 26 h 476"/>
                  <a:gd name="T42" fmla="*/ 235 w 426"/>
                  <a:gd name="T43" fmla="*/ 40 h 476"/>
                  <a:gd name="T44" fmla="*/ 235 w 426"/>
                  <a:gd name="T45" fmla="*/ 91 h 476"/>
                  <a:gd name="T46" fmla="*/ 300 w 426"/>
                  <a:gd name="T47" fmla="*/ 105 h 476"/>
                  <a:gd name="T48" fmla="*/ 265 w 426"/>
                  <a:gd name="T49" fmla="*/ 105 h 476"/>
                  <a:gd name="T50" fmla="*/ 221 w 426"/>
                  <a:gd name="T51" fmla="*/ 160 h 476"/>
                  <a:gd name="T52" fmla="*/ 205 w 426"/>
                  <a:gd name="T53" fmla="*/ 160 h 476"/>
                  <a:gd name="T54" fmla="*/ 221 w 426"/>
                  <a:gd name="T55" fmla="*/ 229 h 476"/>
                  <a:gd name="T56" fmla="*/ 205 w 426"/>
                  <a:gd name="T57" fmla="*/ 229 h 476"/>
                  <a:gd name="T58" fmla="*/ 217 w 426"/>
                  <a:gd name="T59" fmla="*/ 174 h 476"/>
                  <a:gd name="T60" fmla="*/ 190 w 426"/>
                  <a:gd name="T61" fmla="*/ 26 h 476"/>
                  <a:gd name="T62" fmla="*/ 190 w 426"/>
                  <a:gd name="T63" fmla="*/ 14 h 476"/>
                  <a:gd name="T64" fmla="*/ 190 w 426"/>
                  <a:gd name="T65" fmla="*/ 91 h 476"/>
                  <a:gd name="T66" fmla="*/ 126 w 426"/>
                  <a:gd name="T67" fmla="*/ 105 h 476"/>
                  <a:gd name="T68" fmla="*/ 126 w 426"/>
                  <a:gd name="T69" fmla="*/ 128 h 476"/>
                  <a:gd name="T70" fmla="*/ 20 w 426"/>
                  <a:gd name="T71" fmla="*/ 414 h 476"/>
                  <a:gd name="T72" fmla="*/ 149 w 426"/>
                  <a:gd name="T73" fmla="*/ 414 h 476"/>
                  <a:gd name="T74" fmla="*/ 39 w 426"/>
                  <a:gd name="T75" fmla="*/ 250 h 476"/>
                  <a:gd name="T76" fmla="*/ 39 w 426"/>
                  <a:gd name="T77" fmla="*/ 236 h 476"/>
                  <a:gd name="T78" fmla="*/ 59 w 426"/>
                  <a:gd name="T79" fmla="*/ 210 h 476"/>
                  <a:gd name="T80" fmla="*/ 59 w 426"/>
                  <a:gd name="T81" fmla="*/ 198 h 476"/>
                  <a:gd name="T82" fmla="*/ 39 w 426"/>
                  <a:gd name="T83" fmla="*/ 172 h 476"/>
                  <a:gd name="T84" fmla="*/ 161 w 426"/>
                  <a:gd name="T85" fmla="*/ 160 h 476"/>
                  <a:gd name="T86" fmla="*/ 161 w 426"/>
                  <a:gd name="T87" fmla="*/ 174 h 476"/>
                  <a:gd name="T88" fmla="*/ 133 w 426"/>
                  <a:gd name="T89" fmla="*/ 243 h 476"/>
                  <a:gd name="T90" fmla="*/ 175 w 426"/>
                  <a:gd name="T91" fmla="*/ 229 h 476"/>
                  <a:gd name="T92" fmla="*/ 190 w 426"/>
                  <a:gd name="T93" fmla="*/ 229 h 476"/>
                  <a:gd name="T94" fmla="*/ 205 w 426"/>
                  <a:gd name="T95" fmla="*/ 259 h 476"/>
                  <a:gd name="T96" fmla="*/ 217 w 426"/>
                  <a:gd name="T97" fmla="*/ 243 h 476"/>
                  <a:gd name="T98" fmla="*/ 236 w 426"/>
                  <a:gd name="T99" fmla="*/ 229 h 476"/>
                  <a:gd name="T100" fmla="*/ 251 w 426"/>
                  <a:gd name="T101" fmla="*/ 229 h 476"/>
                  <a:gd name="T102" fmla="*/ 293 w 426"/>
                  <a:gd name="T103" fmla="*/ 243 h 476"/>
                  <a:gd name="T104" fmla="*/ 265 w 426"/>
                  <a:gd name="T105" fmla="*/ 174 h 476"/>
                  <a:gd name="T106" fmla="*/ 265 w 426"/>
                  <a:gd name="T107" fmla="*/ 160 h 476"/>
                  <a:gd name="T108" fmla="*/ 387 w 426"/>
                  <a:gd name="T109" fmla="*/ 172 h 476"/>
                  <a:gd name="T110" fmla="*/ 367 w 426"/>
                  <a:gd name="T111" fmla="*/ 198 h 476"/>
                  <a:gd name="T112" fmla="*/ 367 w 426"/>
                  <a:gd name="T113" fmla="*/ 210 h 476"/>
                  <a:gd name="T114" fmla="*/ 387 w 426"/>
                  <a:gd name="T115" fmla="*/ 236 h 476"/>
                  <a:gd name="T116" fmla="*/ 387 w 426"/>
                  <a:gd name="T117" fmla="*/ 250 h 476"/>
                  <a:gd name="T118" fmla="*/ 265 w 426"/>
                  <a:gd name="T119" fmla="*/ 243 h 476"/>
                  <a:gd name="T120" fmla="*/ 405 w 426"/>
                  <a:gd name="T121" fmla="*/ 414 h 476"/>
                  <a:gd name="T122" fmla="*/ 412 w 426"/>
                  <a:gd name="T123" fmla="*/ 462 h 476"/>
                  <a:gd name="T124" fmla="*/ 412 w 426"/>
                  <a:gd name="T125" fmla="*/ 428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6" h="476">
                    <a:moveTo>
                      <a:pt x="420" y="414"/>
                    </a:moveTo>
                    <a:lnTo>
                      <a:pt x="386" y="297"/>
                    </a:lnTo>
                    <a:lnTo>
                      <a:pt x="401" y="297"/>
                    </a:lnTo>
                    <a:lnTo>
                      <a:pt x="401" y="165"/>
                    </a:lnTo>
                    <a:lnTo>
                      <a:pt x="358" y="128"/>
                    </a:lnTo>
                    <a:lnTo>
                      <a:pt x="314" y="128"/>
                    </a:lnTo>
                    <a:lnTo>
                      <a:pt x="314" y="105"/>
                    </a:lnTo>
                    <a:lnTo>
                      <a:pt x="329" y="105"/>
                    </a:lnTo>
                    <a:lnTo>
                      <a:pt x="329" y="0"/>
                    </a:lnTo>
                    <a:lnTo>
                      <a:pt x="221" y="0"/>
                    </a:lnTo>
                    <a:lnTo>
                      <a:pt x="221" y="105"/>
                    </a:lnTo>
                    <a:lnTo>
                      <a:pt x="251" y="105"/>
                    </a:lnTo>
                    <a:lnTo>
                      <a:pt x="251" y="128"/>
                    </a:lnTo>
                    <a:lnTo>
                      <a:pt x="251" y="133"/>
                    </a:lnTo>
                    <a:lnTo>
                      <a:pt x="251" y="160"/>
                    </a:lnTo>
                    <a:lnTo>
                      <a:pt x="236" y="160"/>
                    </a:lnTo>
                    <a:lnTo>
                      <a:pt x="236" y="122"/>
                    </a:lnTo>
                    <a:lnTo>
                      <a:pt x="190" y="122"/>
                    </a:lnTo>
                    <a:lnTo>
                      <a:pt x="190" y="160"/>
                    </a:lnTo>
                    <a:lnTo>
                      <a:pt x="175" y="160"/>
                    </a:lnTo>
                    <a:lnTo>
                      <a:pt x="175" y="133"/>
                    </a:lnTo>
                    <a:lnTo>
                      <a:pt x="175" y="128"/>
                    </a:lnTo>
                    <a:lnTo>
                      <a:pt x="175" y="105"/>
                    </a:lnTo>
                    <a:lnTo>
                      <a:pt x="205" y="105"/>
                    </a:lnTo>
                    <a:lnTo>
                      <a:pt x="205" y="0"/>
                    </a:lnTo>
                    <a:lnTo>
                      <a:pt x="97" y="0"/>
                    </a:lnTo>
                    <a:lnTo>
                      <a:pt x="97" y="105"/>
                    </a:lnTo>
                    <a:lnTo>
                      <a:pt x="112" y="105"/>
                    </a:lnTo>
                    <a:lnTo>
                      <a:pt x="112" y="128"/>
                    </a:lnTo>
                    <a:lnTo>
                      <a:pt x="67" y="128"/>
                    </a:lnTo>
                    <a:lnTo>
                      <a:pt x="25" y="165"/>
                    </a:lnTo>
                    <a:lnTo>
                      <a:pt x="25" y="297"/>
                    </a:lnTo>
                    <a:lnTo>
                      <a:pt x="39" y="297"/>
                    </a:lnTo>
                    <a:lnTo>
                      <a:pt x="6" y="414"/>
                    </a:lnTo>
                    <a:lnTo>
                      <a:pt x="0" y="414"/>
                    </a:lnTo>
                    <a:lnTo>
                      <a:pt x="0" y="476"/>
                    </a:lnTo>
                    <a:lnTo>
                      <a:pt x="169" y="476"/>
                    </a:lnTo>
                    <a:lnTo>
                      <a:pt x="169" y="414"/>
                    </a:lnTo>
                    <a:lnTo>
                      <a:pt x="164" y="414"/>
                    </a:lnTo>
                    <a:lnTo>
                      <a:pt x="130" y="297"/>
                    </a:lnTo>
                    <a:lnTo>
                      <a:pt x="175" y="297"/>
                    </a:lnTo>
                    <a:lnTo>
                      <a:pt x="175" y="243"/>
                    </a:lnTo>
                    <a:lnTo>
                      <a:pt x="190" y="243"/>
                    </a:lnTo>
                    <a:lnTo>
                      <a:pt x="190" y="273"/>
                    </a:lnTo>
                    <a:lnTo>
                      <a:pt x="236" y="273"/>
                    </a:lnTo>
                    <a:lnTo>
                      <a:pt x="236" y="243"/>
                    </a:lnTo>
                    <a:lnTo>
                      <a:pt x="251" y="243"/>
                    </a:lnTo>
                    <a:lnTo>
                      <a:pt x="251" y="297"/>
                    </a:lnTo>
                    <a:lnTo>
                      <a:pt x="296" y="297"/>
                    </a:lnTo>
                    <a:lnTo>
                      <a:pt x="262" y="414"/>
                    </a:lnTo>
                    <a:lnTo>
                      <a:pt x="256" y="414"/>
                    </a:lnTo>
                    <a:lnTo>
                      <a:pt x="256" y="476"/>
                    </a:lnTo>
                    <a:lnTo>
                      <a:pt x="426" y="476"/>
                    </a:lnTo>
                    <a:lnTo>
                      <a:pt x="426" y="414"/>
                    </a:lnTo>
                    <a:lnTo>
                      <a:pt x="420" y="414"/>
                    </a:lnTo>
                    <a:close/>
                    <a:moveTo>
                      <a:pt x="155" y="462"/>
                    </a:moveTo>
                    <a:lnTo>
                      <a:pt x="14" y="462"/>
                    </a:lnTo>
                    <a:lnTo>
                      <a:pt x="14" y="428"/>
                    </a:lnTo>
                    <a:lnTo>
                      <a:pt x="155" y="428"/>
                    </a:lnTo>
                    <a:lnTo>
                      <a:pt x="155" y="462"/>
                    </a:lnTo>
                    <a:close/>
                    <a:moveTo>
                      <a:pt x="315" y="14"/>
                    </a:moveTo>
                    <a:lnTo>
                      <a:pt x="315" y="26"/>
                    </a:lnTo>
                    <a:lnTo>
                      <a:pt x="235" y="26"/>
                    </a:lnTo>
                    <a:lnTo>
                      <a:pt x="235" y="14"/>
                    </a:lnTo>
                    <a:lnTo>
                      <a:pt x="315" y="14"/>
                    </a:lnTo>
                    <a:close/>
                    <a:moveTo>
                      <a:pt x="235" y="40"/>
                    </a:moveTo>
                    <a:lnTo>
                      <a:pt x="315" y="40"/>
                    </a:lnTo>
                    <a:lnTo>
                      <a:pt x="315" y="91"/>
                    </a:lnTo>
                    <a:lnTo>
                      <a:pt x="235" y="91"/>
                    </a:lnTo>
                    <a:lnTo>
                      <a:pt x="235" y="40"/>
                    </a:lnTo>
                    <a:close/>
                    <a:moveTo>
                      <a:pt x="265" y="105"/>
                    </a:moveTo>
                    <a:lnTo>
                      <a:pt x="300" y="105"/>
                    </a:lnTo>
                    <a:lnTo>
                      <a:pt x="300" y="128"/>
                    </a:lnTo>
                    <a:lnTo>
                      <a:pt x="265" y="128"/>
                    </a:lnTo>
                    <a:lnTo>
                      <a:pt x="265" y="105"/>
                    </a:lnTo>
                    <a:close/>
                    <a:moveTo>
                      <a:pt x="205" y="136"/>
                    </a:moveTo>
                    <a:lnTo>
                      <a:pt x="221" y="136"/>
                    </a:lnTo>
                    <a:lnTo>
                      <a:pt x="221" y="160"/>
                    </a:lnTo>
                    <a:lnTo>
                      <a:pt x="217" y="160"/>
                    </a:lnTo>
                    <a:lnTo>
                      <a:pt x="208" y="160"/>
                    </a:lnTo>
                    <a:lnTo>
                      <a:pt x="205" y="160"/>
                    </a:lnTo>
                    <a:lnTo>
                      <a:pt x="205" y="136"/>
                    </a:lnTo>
                    <a:close/>
                    <a:moveTo>
                      <a:pt x="221" y="174"/>
                    </a:moveTo>
                    <a:lnTo>
                      <a:pt x="221" y="229"/>
                    </a:lnTo>
                    <a:lnTo>
                      <a:pt x="217" y="229"/>
                    </a:lnTo>
                    <a:lnTo>
                      <a:pt x="208" y="229"/>
                    </a:lnTo>
                    <a:lnTo>
                      <a:pt x="205" y="229"/>
                    </a:lnTo>
                    <a:lnTo>
                      <a:pt x="205" y="174"/>
                    </a:lnTo>
                    <a:lnTo>
                      <a:pt x="208" y="174"/>
                    </a:lnTo>
                    <a:lnTo>
                      <a:pt x="217" y="174"/>
                    </a:lnTo>
                    <a:lnTo>
                      <a:pt x="221" y="174"/>
                    </a:lnTo>
                    <a:close/>
                    <a:moveTo>
                      <a:pt x="190" y="14"/>
                    </a:moveTo>
                    <a:lnTo>
                      <a:pt x="190" y="26"/>
                    </a:lnTo>
                    <a:lnTo>
                      <a:pt x="111" y="26"/>
                    </a:lnTo>
                    <a:lnTo>
                      <a:pt x="111" y="14"/>
                    </a:lnTo>
                    <a:lnTo>
                      <a:pt x="190" y="14"/>
                    </a:lnTo>
                    <a:close/>
                    <a:moveTo>
                      <a:pt x="111" y="40"/>
                    </a:moveTo>
                    <a:lnTo>
                      <a:pt x="190" y="40"/>
                    </a:lnTo>
                    <a:lnTo>
                      <a:pt x="190" y="91"/>
                    </a:lnTo>
                    <a:lnTo>
                      <a:pt x="111" y="91"/>
                    </a:lnTo>
                    <a:lnTo>
                      <a:pt x="111" y="40"/>
                    </a:lnTo>
                    <a:close/>
                    <a:moveTo>
                      <a:pt x="126" y="105"/>
                    </a:moveTo>
                    <a:lnTo>
                      <a:pt x="161" y="105"/>
                    </a:lnTo>
                    <a:lnTo>
                      <a:pt x="161" y="128"/>
                    </a:lnTo>
                    <a:lnTo>
                      <a:pt x="126" y="128"/>
                    </a:lnTo>
                    <a:lnTo>
                      <a:pt x="126" y="105"/>
                    </a:lnTo>
                    <a:close/>
                    <a:moveTo>
                      <a:pt x="149" y="414"/>
                    </a:moveTo>
                    <a:lnTo>
                      <a:pt x="20" y="414"/>
                    </a:lnTo>
                    <a:lnTo>
                      <a:pt x="54" y="297"/>
                    </a:lnTo>
                    <a:lnTo>
                      <a:pt x="115" y="297"/>
                    </a:lnTo>
                    <a:lnTo>
                      <a:pt x="149" y="414"/>
                    </a:lnTo>
                    <a:close/>
                    <a:moveTo>
                      <a:pt x="161" y="283"/>
                    </a:moveTo>
                    <a:lnTo>
                      <a:pt x="39" y="283"/>
                    </a:lnTo>
                    <a:lnTo>
                      <a:pt x="39" y="250"/>
                    </a:lnTo>
                    <a:lnTo>
                      <a:pt x="59" y="250"/>
                    </a:lnTo>
                    <a:lnTo>
                      <a:pt x="59" y="236"/>
                    </a:lnTo>
                    <a:lnTo>
                      <a:pt x="39" y="236"/>
                    </a:lnTo>
                    <a:lnTo>
                      <a:pt x="39" y="224"/>
                    </a:lnTo>
                    <a:lnTo>
                      <a:pt x="59" y="224"/>
                    </a:lnTo>
                    <a:lnTo>
                      <a:pt x="59" y="210"/>
                    </a:lnTo>
                    <a:lnTo>
                      <a:pt x="39" y="210"/>
                    </a:lnTo>
                    <a:lnTo>
                      <a:pt x="39" y="198"/>
                    </a:lnTo>
                    <a:lnTo>
                      <a:pt x="59" y="198"/>
                    </a:lnTo>
                    <a:lnTo>
                      <a:pt x="59" y="184"/>
                    </a:lnTo>
                    <a:lnTo>
                      <a:pt x="39" y="184"/>
                    </a:lnTo>
                    <a:lnTo>
                      <a:pt x="39" y="172"/>
                    </a:lnTo>
                    <a:lnTo>
                      <a:pt x="72" y="142"/>
                    </a:lnTo>
                    <a:lnTo>
                      <a:pt x="161" y="142"/>
                    </a:lnTo>
                    <a:lnTo>
                      <a:pt x="161" y="160"/>
                    </a:lnTo>
                    <a:lnTo>
                      <a:pt x="133" y="160"/>
                    </a:lnTo>
                    <a:lnTo>
                      <a:pt x="133" y="174"/>
                    </a:lnTo>
                    <a:lnTo>
                      <a:pt x="161" y="174"/>
                    </a:lnTo>
                    <a:lnTo>
                      <a:pt x="161" y="229"/>
                    </a:lnTo>
                    <a:lnTo>
                      <a:pt x="133" y="229"/>
                    </a:lnTo>
                    <a:lnTo>
                      <a:pt x="133" y="243"/>
                    </a:lnTo>
                    <a:lnTo>
                      <a:pt x="161" y="243"/>
                    </a:lnTo>
                    <a:lnTo>
                      <a:pt x="161" y="283"/>
                    </a:lnTo>
                    <a:close/>
                    <a:moveTo>
                      <a:pt x="175" y="229"/>
                    </a:moveTo>
                    <a:lnTo>
                      <a:pt x="175" y="174"/>
                    </a:lnTo>
                    <a:lnTo>
                      <a:pt x="190" y="174"/>
                    </a:lnTo>
                    <a:lnTo>
                      <a:pt x="190" y="229"/>
                    </a:lnTo>
                    <a:lnTo>
                      <a:pt x="175" y="229"/>
                    </a:lnTo>
                    <a:close/>
                    <a:moveTo>
                      <a:pt x="221" y="259"/>
                    </a:moveTo>
                    <a:lnTo>
                      <a:pt x="205" y="259"/>
                    </a:lnTo>
                    <a:lnTo>
                      <a:pt x="205" y="243"/>
                    </a:lnTo>
                    <a:lnTo>
                      <a:pt x="208" y="243"/>
                    </a:lnTo>
                    <a:lnTo>
                      <a:pt x="217" y="243"/>
                    </a:lnTo>
                    <a:lnTo>
                      <a:pt x="221" y="243"/>
                    </a:lnTo>
                    <a:lnTo>
                      <a:pt x="221" y="259"/>
                    </a:lnTo>
                    <a:close/>
                    <a:moveTo>
                      <a:pt x="236" y="229"/>
                    </a:moveTo>
                    <a:lnTo>
                      <a:pt x="236" y="174"/>
                    </a:lnTo>
                    <a:lnTo>
                      <a:pt x="251" y="174"/>
                    </a:lnTo>
                    <a:lnTo>
                      <a:pt x="251" y="229"/>
                    </a:lnTo>
                    <a:lnTo>
                      <a:pt x="236" y="229"/>
                    </a:lnTo>
                    <a:close/>
                    <a:moveTo>
                      <a:pt x="265" y="243"/>
                    </a:moveTo>
                    <a:lnTo>
                      <a:pt x="293" y="243"/>
                    </a:lnTo>
                    <a:lnTo>
                      <a:pt x="293" y="229"/>
                    </a:lnTo>
                    <a:lnTo>
                      <a:pt x="265" y="229"/>
                    </a:lnTo>
                    <a:lnTo>
                      <a:pt x="265" y="174"/>
                    </a:lnTo>
                    <a:lnTo>
                      <a:pt x="293" y="174"/>
                    </a:lnTo>
                    <a:lnTo>
                      <a:pt x="293" y="160"/>
                    </a:lnTo>
                    <a:lnTo>
                      <a:pt x="265" y="160"/>
                    </a:lnTo>
                    <a:lnTo>
                      <a:pt x="265" y="142"/>
                    </a:lnTo>
                    <a:lnTo>
                      <a:pt x="353" y="142"/>
                    </a:lnTo>
                    <a:lnTo>
                      <a:pt x="387" y="172"/>
                    </a:lnTo>
                    <a:lnTo>
                      <a:pt x="387" y="184"/>
                    </a:lnTo>
                    <a:lnTo>
                      <a:pt x="367" y="184"/>
                    </a:lnTo>
                    <a:lnTo>
                      <a:pt x="367" y="198"/>
                    </a:lnTo>
                    <a:lnTo>
                      <a:pt x="387" y="198"/>
                    </a:lnTo>
                    <a:lnTo>
                      <a:pt x="387" y="210"/>
                    </a:lnTo>
                    <a:lnTo>
                      <a:pt x="367" y="210"/>
                    </a:lnTo>
                    <a:lnTo>
                      <a:pt x="367" y="224"/>
                    </a:lnTo>
                    <a:lnTo>
                      <a:pt x="387" y="224"/>
                    </a:lnTo>
                    <a:lnTo>
                      <a:pt x="387" y="236"/>
                    </a:lnTo>
                    <a:lnTo>
                      <a:pt x="367" y="236"/>
                    </a:lnTo>
                    <a:lnTo>
                      <a:pt x="367" y="250"/>
                    </a:lnTo>
                    <a:lnTo>
                      <a:pt x="387" y="250"/>
                    </a:lnTo>
                    <a:lnTo>
                      <a:pt x="387" y="283"/>
                    </a:lnTo>
                    <a:lnTo>
                      <a:pt x="265" y="283"/>
                    </a:lnTo>
                    <a:lnTo>
                      <a:pt x="265" y="243"/>
                    </a:lnTo>
                    <a:close/>
                    <a:moveTo>
                      <a:pt x="311" y="297"/>
                    </a:moveTo>
                    <a:lnTo>
                      <a:pt x="372" y="297"/>
                    </a:lnTo>
                    <a:lnTo>
                      <a:pt x="405" y="414"/>
                    </a:lnTo>
                    <a:lnTo>
                      <a:pt x="277" y="414"/>
                    </a:lnTo>
                    <a:lnTo>
                      <a:pt x="311" y="297"/>
                    </a:lnTo>
                    <a:close/>
                    <a:moveTo>
                      <a:pt x="412" y="462"/>
                    </a:moveTo>
                    <a:lnTo>
                      <a:pt x="270" y="462"/>
                    </a:lnTo>
                    <a:lnTo>
                      <a:pt x="270" y="428"/>
                    </a:lnTo>
                    <a:lnTo>
                      <a:pt x="412" y="428"/>
                    </a:lnTo>
                    <a:lnTo>
                      <a:pt x="412" y="4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7" name="speed"/>
              <p:cNvSpPr txBox="1">
                <a:spLocks noChangeArrowheads="1"/>
              </p:cNvSpPr>
              <p:nvPr/>
            </p:nvSpPr>
            <p:spPr bwMode="auto">
              <a:xfrm>
                <a:off x="1245552" y="4727104"/>
                <a:ext cx="1597040" cy="642747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square" lIns="0" tIns="0" rIns="0" bIns="0" anchor="t" anchorCtr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9pPr>
              </a:lstStyle>
              <a:p>
                <a:pPr algn="ctr" latinLnBrk="0">
                  <a:lnSpc>
                    <a:spcPct val="90000"/>
                  </a:lnSpc>
                  <a:buClr>
                    <a:prstClr val="white"/>
                  </a:buClr>
                  <a:defRPr/>
                </a:pPr>
                <a:r>
                  <a:rPr lang="en-US" altLang="ko-KR" b="1" dirty="0" err="1">
                    <a:solidFill>
                      <a:schemeClr val="bg1"/>
                    </a:solidFill>
                    <a:latin typeface="Calibri" panose="020F050202020403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开源教程学习</a:t>
                </a:r>
                <a:endParaRPr lang="en-US" altLang="ko-KR" b="1" dirty="0">
                  <a:solidFill>
                    <a:schemeClr val="bg1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" name="Rounded Rectangle 39"/>
            <p:cNvSpPr/>
            <p:nvPr/>
          </p:nvSpPr>
          <p:spPr>
            <a:xfrm>
              <a:off x="1023730" y="3670016"/>
              <a:ext cx="6003235" cy="2025105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5108626" y="3772002"/>
              <a:ext cx="1821132" cy="1821132"/>
              <a:chOff x="3130739" y="3772002"/>
              <a:chExt cx="1821132" cy="1821132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130739" y="3772002"/>
                <a:ext cx="1821132" cy="1821132"/>
              </a:xfrm>
              <a:prstGeom prst="ellipse">
                <a:avLst/>
              </a:prstGeom>
              <a:solidFill>
                <a:srgbClr val="5BD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3823732" y="4135904"/>
                <a:ext cx="433639" cy="394807"/>
                <a:chOff x="2846388" y="1879600"/>
                <a:chExt cx="744538" cy="677863"/>
              </a:xfrm>
              <a:solidFill>
                <a:schemeClr val="bg1"/>
              </a:solidFill>
            </p:grpSpPr>
            <p:sp>
              <p:nvSpPr>
                <p:cNvPr id="51" name="Freeform 116"/>
                <p:cNvSpPr>
                  <a:spLocks noEditPoints="1"/>
                </p:cNvSpPr>
                <p:nvPr/>
              </p:nvSpPr>
              <p:spPr bwMode="auto">
                <a:xfrm>
                  <a:off x="2846388" y="1879600"/>
                  <a:ext cx="744538" cy="677863"/>
                </a:xfrm>
                <a:custGeom>
                  <a:avLst/>
                  <a:gdLst>
                    <a:gd name="T0" fmla="*/ 427 w 469"/>
                    <a:gd name="T1" fmla="*/ 0 h 427"/>
                    <a:gd name="T2" fmla="*/ 427 w 469"/>
                    <a:gd name="T3" fmla="*/ 7 h 427"/>
                    <a:gd name="T4" fmla="*/ 199 w 469"/>
                    <a:gd name="T5" fmla="*/ 106 h 427"/>
                    <a:gd name="T6" fmla="*/ 28 w 469"/>
                    <a:gd name="T7" fmla="*/ 106 h 427"/>
                    <a:gd name="T8" fmla="*/ 28 w 469"/>
                    <a:gd name="T9" fmla="*/ 116 h 427"/>
                    <a:gd name="T10" fmla="*/ 0 w 469"/>
                    <a:gd name="T11" fmla="*/ 116 h 427"/>
                    <a:gd name="T12" fmla="*/ 0 w 469"/>
                    <a:gd name="T13" fmla="*/ 263 h 427"/>
                    <a:gd name="T14" fmla="*/ 28 w 469"/>
                    <a:gd name="T15" fmla="*/ 263 h 427"/>
                    <a:gd name="T16" fmla="*/ 28 w 469"/>
                    <a:gd name="T17" fmla="*/ 274 h 427"/>
                    <a:gd name="T18" fmla="*/ 51 w 469"/>
                    <a:gd name="T19" fmla="*/ 274 h 427"/>
                    <a:gd name="T20" fmla="*/ 62 w 469"/>
                    <a:gd name="T21" fmla="*/ 307 h 427"/>
                    <a:gd name="T22" fmla="*/ 70 w 469"/>
                    <a:gd name="T23" fmla="*/ 305 h 427"/>
                    <a:gd name="T24" fmla="*/ 107 w 469"/>
                    <a:gd name="T25" fmla="*/ 427 h 427"/>
                    <a:gd name="T26" fmla="*/ 215 w 469"/>
                    <a:gd name="T27" fmla="*/ 427 h 427"/>
                    <a:gd name="T28" fmla="*/ 185 w 469"/>
                    <a:gd name="T29" fmla="*/ 330 h 427"/>
                    <a:gd name="T30" fmla="*/ 210 w 469"/>
                    <a:gd name="T31" fmla="*/ 330 h 427"/>
                    <a:gd name="T32" fmla="*/ 193 w 469"/>
                    <a:gd name="T33" fmla="*/ 275 h 427"/>
                    <a:gd name="T34" fmla="*/ 197 w 469"/>
                    <a:gd name="T35" fmla="*/ 274 h 427"/>
                    <a:gd name="T36" fmla="*/ 199 w 469"/>
                    <a:gd name="T37" fmla="*/ 274 h 427"/>
                    <a:gd name="T38" fmla="*/ 427 w 469"/>
                    <a:gd name="T39" fmla="*/ 372 h 427"/>
                    <a:gd name="T40" fmla="*/ 427 w 469"/>
                    <a:gd name="T41" fmla="*/ 380 h 427"/>
                    <a:gd name="T42" fmla="*/ 469 w 469"/>
                    <a:gd name="T43" fmla="*/ 380 h 427"/>
                    <a:gd name="T44" fmla="*/ 469 w 469"/>
                    <a:gd name="T45" fmla="*/ 0 h 427"/>
                    <a:gd name="T46" fmla="*/ 427 w 469"/>
                    <a:gd name="T47" fmla="*/ 0 h 427"/>
                    <a:gd name="T48" fmla="*/ 75 w 469"/>
                    <a:gd name="T49" fmla="*/ 274 h 427"/>
                    <a:gd name="T50" fmla="*/ 139 w 469"/>
                    <a:gd name="T51" fmla="*/ 274 h 427"/>
                    <a:gd name="T52" fmla="*/ 79 w 469"/>
                    <a:gd name="T53" fmla="*/ 288 h 427"/>
                    <a:gd name="T54" fmla="*/ 75 w 469"/>
                    <a:gd name="T55" fmla="*/ 274 h 427"/>
                    <a:gd name="T56" fmla="*/ 14 w 469"/>
                    <a:gd name="T57" fmla="*/ 249 h 427"/>
                    <a:gd name="T58" fmla="*/ 14 w 469"/>
                    <a:gd name="T59" fmla="*/ 130 h 427"/>
                    <a:gd name="T60" fmla="*/ 28 w 469"/>
                    <a:gd name="T61" fmla="*/ 130 h 427"/>
                    <a:gd name="T62" fmla="*/ 28 w 469"/>
                    <a:gd name="T63" fmla="*/ 249 h 427"/>
                    <a:gd name="T64" fmla="*/ 14 w 469"/>
                    <a:gd name="T65" fmla="*/ 249 h 427"/>
                    <a:gd name="T66" fmla="*/ 43 w 469"/>
                    <a:gd name="T67" fmla="*/ 120 h 427"/>
                    <a:gd name="T68" fmla="*/ 196 w 469"/>
                    <a:gd name="T69" fmla="*/ 120 h 427"/>
                    <a:gd name="T70" fmla="*/ 196 w 469"/>
                    <a:gd name="T71" fmla="*/ 260 h 427"/>
                    <a:gd name="T72" fmla="*/ 43 w 469"/>
                    <a:gd name="T73" fmla="*/ 260 h 427"/>
                    <a:gd name="T74" fmla="*/ 43 w 469"/>
                    <a:gd name="T75" fmla="*/ 120 h 427"/>
                    <a:gd name="T76" fmla="*/ 118 w 469"/>
                    <a:gd name="T77" fmla="*/ 412 h 427"/>
                    <a:gd name="T78" fmla="*/ 84 w 469"/>
                    <a:gd name="T79" fmla="*/ 302 h 427"/>
                    <a:gd name="T80" fmla="*/ 156 w 469"/>
                    <a:gd name="T81" fmla="*/ 284 h 427"/>
                    <a:gd name="T82" fmla="*/ 196 w 469"/>
                    <a:gd name="T83" fmla="*/ 412 h 427"/>
                    <a:gd name="T84" fmla="*/ 118 w 469"/>
                    <a:gd name="T85" fmla="*/ 412 h 427"/>
                    <a:gd name="T86" fmla="*/ 190 w 469"/>
                    <a:gd name="T87" fmla="*/ 316 h 427"/>
                    <a:gd name="T88" fmla="*/ 181 w 469"/>
                    <a:gd name="T89" fmla="*/ 316 h 427"/>
                    <a:gd name="T90" fmla="*/ 170 w 469"/>
                    <a:gd name="T91" fmla="*/ 280 h 427"/>
                    <a:gd name="T92" fmla="*/ 179 w 469"/>
                    <a:gd name="T93" fmla="*/ 278 h 427"/>
                    <a:gd name="T94" fmla="*/ 190 w 469"/>
                    <a:gd name="T95" fmla="*/ 316 h 427"/>
                    <a:gd name="T96" fmla="*/ 427 w 469"/>
                    <a:gd name="T97" fmla="*/ 357 h 427"/>
                    <a:gd name="T98" fmla="*/ 211 w 469"/>
                    <a:gd name="T99" fmla="*/ 264 h 427"/>
                    <a:gd name="T100" fmla="*/ 211 w 469"/>
                    <a:gd name="T101" fmla="*/ 116 h 427"/>
                    <a:gd name="T102" fmla="*/ 427 w 469"/>
                    <a:gd name="T103" fmla="*/ 23 h 427"/>
                    <a:gd name="T104" fmla="*/ 427 w 469"/>
                    <a:gd name="T105" fmla="*/ 357 h 427"/>
                    <a:gd name="T106" fmla="*/ 455 w 469"/>
                    <a:gd name="T107" fmla="*/ 366 h 427"/>
                    <a:gd name="T108" fmla="*/ 441 w 469"/>
                    <a:gd name="T109" fmla="*/ 366 h 427"/>
                    <a:gd name="T110" fmla="*/ 441 w 469"/>
                    <a:gd name="T111" fmla="*/ 14 h 427"/>
                    <a:gd name="T112" fmla="*/ 455 w 469"/>
                    <a:gd name="T113" fmla="*/ 14 h 427"/>
                    <a:gd name="T114" fmla="*/ 455 w 469"/>
                    <a:gd name="T115" fmla="*/ 366 h 4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69" h="427">
                      <a:moveTo>
                        <a:pt x="427" y="0"/>
                      </a:moveTo>
                      <a:lnTo>
                        <a:pt x="427" y="7"/>
                      </a:lnTo>
                      <a:lnTo>
                        <a:pt x="199" y="106"/>
                      </a:lnTo>
                      <a:lnTo>
                        <a:pt x="28" y="106"/>
                      </a:lnTo>
                      <a:lnTo>
                        <a:pt x="28" y="116"/>
                      </a:lnTo>
                      <a:lnTo>
                        <a:pt x="0" y="116"/>
                      </a:lnTo>
                      <a:lnTo>
                        <a:pt x="0" y="263"/>
                      </a:lnTo>
                      <a:lnTo>
                        <a:pt x="28" y="263"/>
                      </a:lnTo>
                      <a:lnTo>
                        <a:pt x="28" y="274"/>
                      </a:lnTo>
                      <a:lnTo>
                        <a:pt x="51" y="274"/>
                      </a:lnTo>
                      <a:lnTo>
                        <a:pt x="62" y="307"/>
                      </a:lnTo>
                      <a:lnTo>
                        <a:pt x="70" y="305"/>
                      </a:lnTo>
                      <a:lnTo>
                        <a:pt x="107" y="427"/>
                      </a:lnTo>
                      <a:lnTo>
                        <a:pt x="215" y="427"/>
                      </a:lnTo>
                      <a:lnTo>
                        <a:pt x="185" y="330"/>
                      </a:lnTo>
                      <a:lnTo>
                        <a:pt x="210" y="330"/>
                      </a:lnTo>
                      <a:lnTo>
                        <a:pt x="193" y="275"/>
                      </a:lnTo>
                      <a:lnTo>
                        <a:pt x="197" y="274"/>
                      </a:lnTo>
                      <a:lnTo>
                        <a:pt x="199" y="274"/>
                      </a:lnTo>
                      <a:lnTo>
                        <a:pt x="427" y="372"/>
                      </a:lnTo>
                      <a:lnTo>
                        <a:pt x="427" y="380"/>
                      </a:lnTo>
                      <a:lnTo>
                        <a:pt x="469" y="380"/>
                      </a:lnTo>
                      <a:lnTo>
                        <a:pt x="469" y="0"/>
                      </a:lnTo>
                      <a:lnTo>
                        <a:pt x="427" y="0"/>
                      </a:lnTo>
                      <a:close/>
                      <a:moveTo>
                        <a:pt x="75" y="274"/>
                      </a:moveTo>
                      <a:lnTo>
                        <a:pt x="139" y="274"/>
                      </a:lnTo>
                      <a:lnTo>
                        <a:pt x="79" y="288"/>
                      </a:lnTo>
                      <a:lnTo>
                        <a:pt x="75" y="274"/>
                      </a:lnTo>
                      <a:close/>
                      <a:moveTo>
                        <a:pt x="14" y="249"/>
                      </a:moveTo>
                      <a:lnTo>
                        <a:pt x="14" y="130"/>
                      </a:lnTo>
                      <a:lnTo>
                        <a:pt x="28" y="130"/>
                      </a:lnTo>
                      <a:lnTo>
                        <a:pt x="28" y="249"/>
                      </a:lnTo>
                      <a:lnTo>
                        <a:pt x="14" y="249"/>
                      </a:lnTo>
                      <a:close/>
                      <a:moveTo>
                        <a:pt x="43" y="120"/>
                      </a:moveTo>
                      <a:lnTo>
                        <a:pt x="196" y="120"/>
                      </a:lnTo>
                      <a:lnTo>
                        <a:pt x="196" y="260"/>
                      </a:lnTo>
                      <a:lnTo>
                        <a:pt x="43" y="260"/>
                      </a:lnTo>
                      <a:lnTo>
                        <a:pt x="43" y="120"/>
                      </a:lnTo>
                      <a:close/>
                      <a:moveTo>
                        <a:pt x="118" y="412"/>
                      </a:moveTo>
                      <a:lnTo>
                        <a:pt x="84" y="302"/>
                      </a:lnTo>
                      <a:lnTo>
                        <a:pt x="156" y="284"/>
                      </a:lnTo>
                      <a:lnTo>
                        <a:pt x="196" y="412"/>
                      </a:lnTo>
                      <a:lnTo>
                        <a:pt x="118" y="412"/>
                      </a:lnTo>
                      <a:close/>
                      <a:moveTo>
                        <a:pt x="190" y="316"/>
                      </a:moveTo>
                      <a:lnTo>
                        <a:pt x="181" y="316"/>
                      </a:lnTo>
                      <a:lnTo>
                        <a:pt x="170" y="280"/>
                      </a:lnTo>
                      <a:lnTo>
                        <a:pt x="179" y="278"/>
                      </a:lnTo>
                      <a:lnTo>
                        <a:pt x="190" y="316"/>
                      </a:lnTo>
                      <a:close/>
                      <a:moveTo>
                        <a:pt x="427" y="357"/>
                      </a:moveTo>
                      <a:lnTo>
                        <a:pt x="211" y="264"/>
                      </a:lnTo>
                      <a:lnTo>
                        <a:pt x="211" y="116"/>
                      </a:lnTo>
                      <a:lnTo>
                        <a:pt x="427" y="23"/>
                      </a:lnTo>
                      <a:lnTo>
                        <a:pt x="427" y="357"/>
                      </a:lnTo>
                      <a:close/>
                      <a:moveTo>
                        <a:pt x="455" y="366"/>
                      </a:moveTo>
                      <a:lnTo>
                        <a:pt x="441" y="366"/>
                      </a:lnTo>
                      <a:lnTo>
                        <a:pt x="441" y="14"/>
                      </a:lnTo>
                      <a:lnTo>
                        <a:pt x="455" y="14"/>
                      </a:lnTo>
                      <a:lnTo>
                        <a:pt x="455" y="3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/>
                </a:p>
              </p:txBody>
            </p:sp>
            <p:sp>
              <p:nvSpPr>
                <p:cNvPr id="52" name="Rectangle 117"/>
                <p:cNvSpPr>
                  <a:spLocks noChangeArrowheads="1"/>
                </p:cNvSpPr>
                <p:nvPr/>
              </p:nvSpPr>
              <p:spPr bwMode="auto">
                <a:xfrm>
                  <a:off x="2932113" y="2097088"/>
                  <a:ext cx="171450" cy="222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/>
                </a:p>
              </p:txBody>
            </p:sp>
          </p:grpSp>
          <p:sp>
            <p:nvSpPr>
              <p:cNvPr id="50" name="speed"/>
              <p:cNvSpPr txBox="1">
                <a:spLocks noChangeArrowheads="1"/>
              </p:cNvSpPr>
              <p:nvPr/>
            </p:nvSpPr>
            <p:spPr bwMode="auto">
              <a:xfrm>
                <a:off x="3324075" y="4727104"/>
                <a:ext cx="1432951" cy="644548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square" lIns="0" tIns="0" rIns="0" bIns="0" anchor="t" anchorCtr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9pPr>
              </a:lstStyle>
              <a:p>
                <a:pPr algn="ctr" latinLnBrk="0">
                  <a:lnSpc>
                    <a:spcPct val="90000"/>
                  </a:lnSpc>
                  <a:buClr>
                    <a:prstClr val="white"/>
                  </a:buClr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百度搜索相关资料</a:t>
                </a: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7004685" y="3202940"/>
            <a:ext cx="1706880" cy="1568450"/>
            <a:chOff x="8296847" y="3667539"/>
            <a:chExt cx="2027582" cy="2027582"/>
          </a:xfrm>
        </p:grpSpPr>
        <p:grpSp>
          <p:nvGrpSpPr>
            <p:cNvPr id="44" name="Group 43"/>
            <p:cNvGrpSpPr/>
            <p:nvPr/>
          </p:nvGrpSpPr>
          <p:grpSpPr>
            <a:xfrm>
              <a:off x="8400072" y="3770764"/>
              <a:ext cx="1821132" cy="1821132"/>
              <a:chOff x="6060599" y="3772002"/>
              <a:chExt cx="1821132" cy="1821132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6060599" y="3772002"/>
                <a:ext cx="1821132" cy="1821132"/>
              </a:xfrm>
              <a:prstGeom prst="ellipse">
                <a:avLst/>
              </a:prstGeom>
              <a:solidFill>
                <a:srgbClr val="A5D028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" name="Freeform 17"/>
              <p:cNvSpPr>
                <a:spLocks noEditPoints="1"/>
              </p:cNvSpPr>
              <p:nvPr/>
            </p:nvSpPr>
            <p:spPr bwMode="auto">
              <a:xfrm>
                <a:off x="6748335" y="4099382"/>
                <a:ext cx="445660" cy="467850"/>
              </a:xfrm>
              <a:custGeom>
                <a:avLst/>
                <a:gdLst>
                  <a:gd name="T0" fmla="*/ 449 w 482"/>
                  <a:gd name="T1" fmla="*/ 33 h 506"/>
                  <a:gd name="T2" fmla="*/ 353 w 482"/>
                  <a:gd name="T3" fmla="*/ 120 h 506"/>
                  <a:gd name="T4" fmla="*/ 197 w 482"/>
                  <a:gd name="T5" fmla="*/ 81 h 506"/>
                  <a:gd name="T6" fmla="*/ 58 w 482"/>
                  <a:gd name="T7" fmla="*/ 138 h 506"/>
                  <a:gd name="T8" fmla="*/ 4 w 482"/>
                  <a:gd name="T9" fmla="*/ 315 h 506"/>
                  <a:gd name="T10" fmla="*/ 54 w 482"/>
                  <a:gd name="T11" fmla="*/ 506 h 506"/>
                  <a:gd name="T12" fmla="*/ 197 w 482"/>
                  <a:gd name="T13" fmla="*/ 475 h 506"/>
                  <a:gd name="T14" fmla="*/ 336 w 482"/>
                  <a:gd name="T15" fmla="*/ 418 h 506"/>
                  <a:gd name="T16" fmla="*/ 395 w 482"/>
                  <a:gd name="T17" fmla="*/ 279 h 506"/>
                  <a:gd name="T18" fmla="*/ 404 w 482"/>
                  <a:gd name="T19" fmla="*/ 136 h 506"/>
                  <a:gd name="T20" fmla="*/ 398 w 482"/>
                  <a:gd name="T21" fmla="*/ 74 h 506"/>
                  <a:gd name="T22" fmla="*/ 289 w 482"/>
                  <a:gd name="T23" fmla="*/ 492 h 506"/>
                  <a:gd name="T24" fmla="*/ 373 w 482"/>
                  <a:gd name="T25" fmla="*/ 331 h 506"/>
                  <a:gd name="T26" fmla="*/ 267 w 482"/>
                  <a:gd name="T27" fmla="*/ 447 h 506"/>
                  <a:gd name="T28" fmla="*/ 144 w 482"/>
                  <a:gd name="T29" fmla="*/ 454 h 506"/>
                  <a:gd name="T30" fmla="*/ 27 w 482"/>
                  <a:gd name="T31" fmla="*/ 347 h 506"/>
                  <a:gd name="T32" fmla="*/ 45 w 482"/>
                  <a:gd name="T33" fmla="*/ 177 h 506"/>
                  <a:gd name="T34" fmla="*/ 179 w 482"/>
                  <a:gd name="T35" fmla="*/ 96 h 506"/>
                  <a:gd name="T36" fmla="*/ 325 w 482"/>
                  <a:gd name="T37" fmla="*/ 148 h 506"/>
                  <a:gd name="T38" fmla="*/ 197 w 482"/>
                  <a:gd name="T39" fmla="*/ 130 h 506"/>
                  <a:gd name="T40" fmla="*/ 92 w 482"/>
                  <a:gd name="T41" fmla="*/ 173 h 506"/>
                  <a:gd name="T42" fmla="*/ 51 w 482"/>
                  <a:gd name="T43" fmla="*/ 307 h 506"/>
                  <a:gd name="T44" fmla="*/ 127 w 482"/>
                  <a:gd name="T45" fmla="*/ 409 h 506"/>
                  <a:gd name="T46" fmla="*/ 254 w 482"/>
                  <a:gd name="T47" fmla="*/ 416 h 506"/>
                  <a:gd name="T48" fmla="*/ 339 w 482"/>
                  <a:gd name="T49" fmla="*/ 322 h 506"/>
                  <a:gd name="T50" fmla="*/ 325 w 482"/>
                  <a:gd name="T51" fmla="*/ 203 h 506"/>
                  <a:gd name="T52" fmla="*/ 377 w 482"/>
                  <a:gd name="T53" fmla="*/ 245 h 506"/>
                  <a:gd name="T54" fmla="*/ 222 w 482"/>
                  <a:gd name="T55" fmla="*/ 303 h 506"/>
                  <a:gd name="T56" fmla="*/ 172 w 482"/>
                  <a:gd name="T57" fmla="*/ 303 h 506"/>
                  <a:gd name="T58" fmla="*/ 177 w 482"/>
                  <a:gd name="T59" fmla="*/ 248 h 506"/>
                  <a:gd name="T60" fmla="*/ 211 w 482"/>
                  <a:gd name="T61" fmla="*/ 262 h 506"/>
                  <a:gd name="T62" fmla="*/ 221 w 482"/>
                  <a:gd name="T63" fmla="*/ 272 h 506"/>
                  <a:gd name="T64" fmla="*/ 207 w 482"/>
                  <a:gd name="T65" fmla="*/ 230 h 506"/>
                  <a:gd name="T66" fmla="*/ 148 w 482"/>
                  <a:gd name="T67" fmla="*/ 269 h 506"/>
                  <a:gd name="T68" fmla="*/ 197 w 482"/>
                  <a:gd name="T69" fmla="*/ 327 h 506"/>
                  <a:gd name="T70" fmla="*/ 247 w 482"/>
                  <a:gd name="T71" fmla="*/ 279 h 506"/>
                  <a:gd name="T72" fmla="*/ 285 w 482"/>
                  <a:gd name="T73" fmla="*/ 263 h 506"/>
                  <a:gd name="T74" fmla="*/ 261 w 482"/>
                  <a:gd name="T75" fmla="*/ 341 h 506"/>
                  <a:gd name="T76" fmla="*/ 197 w 482"/>
                  <a:gd name="T77" fmla="*/ 368 h 506"/>
                  <a:gd name="T78" fmla="*/ 133 w 482"/>
                  <a:gd name="T79" fmla="*/ 341 h 506"/>
                  <a:gd name="T80" fmla="*/ 107 w 482"/>
                  <a:gd name="T81" fmla="*/ 270 h 506"/>
                  <a:gd name="T82" fmla="*/ 147 w 482"/>
                  <a:gd name="T83" fmla="*/ 203 h 506"/>
                  <a:gd name="T84" fmla="*/ 223 w 482"/>
                  <a:gd name="T85" fmla="*/ 192 h 506"/>
                  <a:gd name="T86" fmla="*/ 254 w 482"/>
                  <a:gd name="T87" fmla="*/ 191 h 506"/>
                  <a:gd name="T88" fmla="*/ 167 w 482"/>
                  <a:gd name="T89" fmla="*/ 178 h 506"/>
                  <a:gd name="T90" fmla="*/ 101 w 482"/>
                  <a:gd name="T91" fmla="*/ 239 h 506"/>
                  <a:gd name="T92" fmla="*/ 110 w 482"/>
                  <a:gd name="T93" fmla="*/ 336 h 506"/>
                  <a:gd name="T94" fmla="*/ 187 w 482"/>
                  <a:gd name="T95" fmla="*/ 381 h 506"/>
                  <a:gd name="T96" fmla="*/ 255 w 482"/>
                  <a:gd name="T97" fmla="*/ 365 h 506"/>
                  <a:gd name="T98" fmla="*/ 301 w 482"/>
                  <a:gd name="T99" fmla="*/ 288 h 506"/>
                  <a:gd name="T100" fmla="*/ 279 w 482"/>
                  <a:gd name="T101" fmla="*/ 214 h 506"/>
                  <a:gd name="T102" fmla="*/ 332 w 482"/>
                  <a:gd name="T103" fmla="*/ 279 h 506"/>
                  <a:gd name="T104" fmla="*/ 292 w 482"/>
                  <a:gd name="T105" fmla="*/ 374 h 506"/>
                  <a:gd name="T106" fmla="*/ 184 w 482"/>
                  <a:gd name="T107" fmla="*/ 412 h 506"/>
                  <a:gd name="T108" fmla="*/ 85 w 482"/>
                  <a:gd name="T109" fmla="*/ 352 h 506"/>
                  <a:gd name="T110" fmla="*/ 73 w 482"/>
                  <a:gd name="T111" fmla="*/ 228 h 506"/>
                  <a:gd name="T112" fmla="*/ 158 w 482"/>
                  <a:gd name="T113" fmla="*/ 149 h 506"/>
                  <a:gd name="T114" fmla="*/ 270 w 482"/>
                  <a:gd name="T115" fmla="*/ 165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82" h="506">
                    <a:moveTo>
                      <a:pt x="404" y="136"/>
                    </a:moveTo>
                    <a:lnTo>
                      <a:pt x="482" y="57"/>
                    </a:lnTo>
                    <a:lnTo>
                      <a:pt x="447" y="45"/>
                    </a:lnTo>
                    <a:lnTo>
                      <a:pt x="449" y="44"/>
                    </a:lnTo>
                    <a:lnTo>
                      <a:pt x="449" y="44"/>
                    </a:lnTo>
                    <a:lnTo>
                      <a:pt x="451" y="42"/>
                    </a:lnTo>
                    <a:lnTo>
                      <a:pt x="451" y="39"/>
                    </a:lnTo>
                    <a:lnTo>
                      <a:pt x="451" y="37"/>
                    </a:lnTo>
                    <a:lnTo>
                      <a:pt x="449" y="33"/>
                    </a:lnTo>
                    <a:lnTo>
                      <a:pt x="449" y="33"/>
                    </a:lnTo>
                    <a:lnTo>
                      <a:pt x="446" y="32"/>
                    </a:lnTo>
                    <a:lnTo>
                      <a:pt x="444" y="32"/>
                    </a:lnTo>
                    <a:lnTo>
                      <a:pt x="441" y="32"/>
                    </a:lnTo>
                    <a:lnTo>
                      <a:pt x="439" y="33"/>
                    </a:lnTo>
                    <a:lnTo>
                      <a:pt x="437" y="36"/>
                    </a:lnTo>
                    <a:lnTo>
                      <a:pt x="425" y="0"/>
                    </a:lnTo>
                    <a:lnTo>
                      <a:pt x="346" y="79"/>
                    </a:lnTo>
                    <a:lnTo>
                      <a:pt x="358" y="114"/>
                    </a:lnTo>
                    <a:lnTo>
                      <a:pt x="353" y="119"/>
                    </a:lnTo>
                    <a:lnTo>
                      <a:pt x="353" y="120"/>
                    </a:lnTo>
                    <a:lnTo>
                      <a:pt x="335" y="137"/>
                    </a:lnTo>
                    <a:lnTo>
                      <a:pt x="335" y="137"/>
                    </a:lnTo>
                    <a:lnTo>
                      <a:pt x="321" y="124"/>
                    </a:lnTo>
                    <a:lnTo>
                      <a:pt x="305" y="113"/>
                    </a:lnTo>
                    <a:lnTo>
                      <a:pt x="289" y="104"/>
                    </a:lnTo>
                    <a:lnTo>
                      <a:pt x="271" y="95"/>
                    </a:lnTo>
                    <a:lnTo>
                      <a:pt x="254" y="90"/>
                    </a:lnTo>
                    <a:lnTo>
                      <a:pt x="236" y="84"/>
                    </a:lnTo>
                    <a:lnTo>
                      <a:pt x="216" y="82"/>
                    </a:lnTo>
                    <a:lnTo>
                      <a:pt x="197" y="81"/>
                    </a:lnTo>
                    <a:lnTo>
                      <a:pt x="197" y="81"/>
                    </a:lnTo>
                    <a:lnTo>
                      <a:pt x="177" y="82"/>
                    </a:lnTo>
                    <a:lnTo>
                      <a:pt x="158" y="84"/>
                    </a:lnTo>
                    <a:lnTo>
                      <a:pt x="140" y="90"/>
                    </a:lnTo>
                    <a:lnTo>
                      <a:pt x="121" y="96"/>
                    </a:lnTo>
                    <a:lnTo>
                      <a:pt x="104" y="104"/>
                    </a:lnTo>
                    <a:lnTo>
                      <a:pt x="88" y="114"/>
                    </a:lnTo>
                    <a:lnTo>
                      <a:pt x="72" y="125"/>
                    </a:lnTo>
                    <a:lnTo>
                      <a:pt x="58" y="138"/>
                    </a:lnTo>
                    <a:lnTo>
                      <a:pt x="58" y="138"/>
                    </a:lnTo>
                    <a:lnTo>
                      <a:pt x="44" y="153"/>
                    </a:lnTo>
                    <a:lnTo>
                      <a:pt x="33" y="169"/>
                    </a:lnTo>
                    <a:lnTo>
                      <a:pt x="22" y="187"/>
                    </a:lnTo>
                    <a:lnTo>
                      <a:pt x="14" y="204"/>
                    </a:lnTo>
                    <a:lnTo>
                      <a:pt x="8" y="221"/>
                    </a:lnTo>
                    <a:lnTo>
                      <a:pt x="4" y="241"/>
                    </a:lnTo>
                    <a:lnTo>
                      <a:pt x="0" y="259"/>
                    </a:lnTo>
                    <a:lnTo>
                      <a:pt x="0" y="279"/>
                    </a:lnTo>
                    <a:lnTo>
                      <a:pt x="0" y="297"/>
                    </a:lnTo>
                    <a:lnTo>
                      <a:pt x="4" y="315"/>
                    </a:lnTo>
                    <a:lnTo>
                      <a:pt x="8" y="335"/>
                    </a:lnTo>
                    <a:lnTo>
                      <a:pt x="14" y="352"/>
                    </a:lnTo>
                    <a:lnTo>
                      <a:pt x="22" y="369"/>
                    </a:lnTo>
                    <a:lnTo>
                      <a:pt x="33" y="387"/>
                    </a:lnTo>
                    <a:lnTo>
                      <a:pt x="44" y="403"/>
                    </a:lnTo>
                    <a:lnTo>
                      <a:pt x="58" y="418"/>
                    </a:lnTo>
                    <a:lnTo>
                      <a:pt x="58" y="418"/>
                    </a:lnTo>
                    <a:lnTo>
                      <a:pt x="66" y="425"/>
                    </a:lnTo>
                    <a:lnTo>
                      <a:pt x="76" y="433"/>
                    </a:lnTo>
                    <a:lnTo>
                      <a:pt x="54" y="506"/>
                    </a:lnTo>
                    <a:lnTo>
                      <a:pt x="115" y="506"/>
                    </a:lnTo>
                    <a:lnTo>
                      <a:pt x="128" y="462"/>
                    </a:lnTo>
                    <a:lnTo>
                      <a:pt x="128" y="462"/>
                    </a:lnTo>
                    <a:lnTo>
                      <a:pt x="144" y="469"/>
                    </a:lnTo>
                    <a:lnTo>
                      <a:pt x="161" y="472"/>
                    </a:lnTo>
                    <a:lnTo>
                      <a:pt x="180" y="474"/>
                    </a:lnTo>
                    <a:lnTo>
                      <a:pt x="197" y="475"/>
                    </a:lnTo>
                    <a:lnTo>
                      <a:pt x="197" y="475"/>
                    </a:lnTo>
                    <a:lnTo>
                      <a:pt x="197" y="475"/>
                    </a:lnTo>
                    <a:lnTo>
                      <a:pt x="197" y="475"/>
                    </a:lnTo>
                    <a:lnTo>
                      <a:pt x="215" y="474"/>
                    </a:lnTo>
                    <a:lnTo>
                      <a:pt x="233" y="472"/>
                    </a:lnTo>
                    <a:lnTo>
                      <a:pt x="249" y="469"/>
                    </a:lnTo>
                    <a:lnTo>
                      <a:pt x="266" y="463"/>
                    </a:lnTo>
                    <a:lnTo>
                      <a:pt x="278" y="506"/>
                    </a:lnTo>
                    <a:lnTo>
                      <a:pt x="338" y="506"/>
                    </a:lnTo>
                    <a:lnTo>
                      <a:pt x="318" y="434"/>
                    </a:lnTo>
                    <a:lnTo>
                      <a:pt x="318" y="434"/>
                    </a:lnTo>
                    <a:lnTo>
                      <a:pt x="328" y="427"/>
                    </a:lnTo>
                    <a:lnTo>
                      <a:pt x="336" y="418"/>
                    </a:lnTo>
                    <a:lnTo>
                      <a:pt x="336" y="418"/>
                    </a:lnTo>
                    <a:lnTo>
                      <a:pt x="350" y="403"/>
                    </a:lnTo>
                    <a:lnTo>
                      <a:pt x="361" y="388"/>
                    </a:lnTo>
                    <a:lnTo>
                      <a:pt x="371" y="371"/>
                    </a:lnTo>
                    <a:lnTo>
                      <a:pt x="379" y="354"/>
                    </a:lnTo>
                    <a:lnTo>
                      <a:pt x="386" y="336"/>
                    </a:lnTo>
                    <a:lnTo>
                      <a:pt x="390" y="316"/>
                    </a:lnTo>
                    <a:lnTo>
                      <a:pt x="393" y="298"/>
                    </a:lnTo>
                    <a:lnTo>
                      <a:pt x="395" y="279"/>
                    </a:lnTo>
                    <a:lnTo>
                      <a:pt x="395" y="279"/>
                    </a:lnTo>
                    <a:lnTo>
                      <a:pt x="393" y="260"/>
                    </a:lnTo>
                    <a:lnTo>
                      <a:pt x="391" y="242"/>
                    </a:lnTo>
                    <a:lnTo>
                      <a:pt x="387" y="225"/>
                    </a:lnTo>
                    <a:lnTo>
                      <a:pt x="382" y="208"/>
                    </a:lnTo>
                    <a:lnTo>
                      <a:pt x="375" y="192"/>
                    </a:lnTo>
                    <a:lnTo>
                      <a:pt x="366" y="176"/>
                    </a:lnTo>
                    <a:lnTo>
                      <a:pt x="357" y="162"/>
                    </a:lnTo>
                    <a:lnTo>
                      <a:pt x="345" y="148"/>
                    </a:lnTo>
                    <a:lnTo>
                      <a:pt x="369" y="124"/>
                    </a:lnTo>
                    <a:lnTo>
                      <a:pt x="404" y="136"/>
                    </a:lnTo>
                    <a:close/>
                    <a:moveTo>
                      <a:pt x="456" y="64"/>
                    </a:moveTo>
                    <a:lnTo>
                      <a:pt x="400" y="120"/>
                    </a:lnTo>
                    <a:lnTo>
                      <a:pt x="379" y="113"/>
                    </a:lnTo>
                    <a:lnTo>
                      <a:pt x="436" y="57"/>
                    </a:lnTo>
                    <a:lnTo>
                      <a:pt x="456" y="64"/>
                    </a:lnTo>
                    <a:close/>
                    <a:moveTo>
                      <a:pt x="370" y="103"/>
                    </a:moveTo>
                    <a:lnTo>
                      <a:pt x="362" y="82"/>
                    </a:lnTo>
                    <a:lnTo>
                      <a:pt x="418" y="26"/>
                    </a:lnTo>
                    <a:lnTo>
                      <a:pt x="426" y="46"/>
                    </a:lnTo>
                    <a:lnTo>
                      <a:pt x="398" y="74"/>
                    </a:lnTo>
                    <a:lnTo>
                      <a:pt x="370" y="103"/>
                    </a:lnTo>
                    <a:close/>
                    <a:moveTo>
                      <a:pt x="104" y="492"/>
                    </a:moveTo>
                    <a:lnTo>
                      <a:pt x="74" y="492"/>
                    </a:lnTo>
                    <a:lnTo>
                      <a:pt x="88" y="443"/>
                    </a:lnTo>
                    <a:lnTo>
                      <a:pt x="88" y="443"/>
                    </a:lnTo>
                    <a:lnTo>
                      <a:pt x="101" y="450"/>
                    </a:lnTo>
                    <a:lnTo>
                      <a:pt x="114" y="457"/>
                    </a:lnTo>
                    <a:lnTo>
                      <a:pt x="104" y="492"/>
                    </a:lnTo>
                    <a:close/>
                    <a:moveTo>
                      <a:pt x="319" y="492"/>
                    </a:moveTo>
                    <a:lnTo>
                      <a:pt x="289" y="492"/>
                    </a:lnTo>
                    <a:lnTo>
                      <a:pt x="279" y="458"/>
                    </a:lnTo>
                    <a:lnTo>
                      <a:pt x="279" y="458"/>
                    </a:lnTo>
                    <a:lnTo>
                      <a:pt x="292" y="451"/>
                    </a:lnTo>
                    <a:lnTo>
                      <a:pt x="305" y="443"/>
                    </a:lnTo>
                    <a:lnTo>
                      <a:pt x="319" y="492"/>
                    </a:lnTo>
                    <a:close/>
                    <a:moveTo>
                      <a:pt x="380" y="279"/>
                    </a:moveTo>
                    <a:lnTo>
                      <a:pt x="380" y="279"/>
                    </a:lnTo>
                    <a:lnTo>
                      <a:pt x="379" y="296"/>
                    </a:lnTo>
                    <a:lnTo>
                      <a:pt x="377" y="314"/>
                    </a:lnTo>
                    <a:lnTo>
                      <a:pt x="373" y="331"/>
                    </a:lnTo>
                    <a:lnTo>
                      <a:pt x="366" y="348"/>
                    </a:lnTo>
                    <a:lnTo>
                      <a:pt x="359" y="364"/>
                    </a:lnTo>
                    <a:lnTo>
                      <a:pt x="349" y="380"/>
                    </a:lnTo>
                    <a:lnTo>
                      <a:pt x="338" y="394"/>
                    </a:lnTo>
                    <a:lnTo>
                      <a:pt x="326" y="407"/>
                    </a:lnTo>
                    <a:lnTo>
                      <a:pt x="326" y="407"/>
                    </a:lnTo>
                    <a:lnTo>
                      <a:pt x="314" y="420"/>
                    </a:lnTo>
                    <a:lnTo>
                      <a:pt x="298" y="431"/>
                    </a:lnTo>
                    <a:lnTo>
                      <a:pt x="283" y="439"/>
                    </a:lnTo>
                    <a:lnTo>
                      <a:pt x="267" y="447"/>
                    </a:lnTo>
                    <a:lnTo>
                      <a:pt x="251" y="454"/>
                    </a:lnTo>
                    <a:lnTo>
                      <a:pt x="234" y="458"/>
                    </a:lnTo>
                    <a:lnTo>
                      <a:pt x="215" y="460"/>
                    </a:lnTo>
                    <a:lnTo>
                      <a:pt x="197" y="461"/>
                    </a:lnTo>
                    <a:lnTo>
                      <a:pt x="197" y="461"/>
                    </a:lnTo>
                    <a:lnTo>
                      <a:pt x="197" y="461"/>
                    </a:lnTo>
                    <a:lnTo>
                      <a:pt x="197" y="461"/>
                    </a:lnTo>
                    <a:lnTo>
                      <a:pt x="179" y="460"/>
                    </a:lnTo>
                    <a:lnTo>
                      <a:pt x="161" y="458"/>
                    </a:lnTo>
                    <a:lnTo>
                      <a:pt x="144" y="454"/>
                    </a:lnTo>
                    <a:lnTo>
                      <a:pt x="127" y="447"/>
                    </a:lnTo>
                    <a:lnTo>
                      <a:pt x="110" y="439"/>
                    </a:lnTo>
                    <a:lnTo>
                      <a:pt x="95" y="431"/>
                    </a:lnTo>
                    <a:lnTo>
                      <a:pt x="81" y="420"/>
                    </a:lnTo>
                    <a:lnTo>
                      <a:pt x="67" y="407"/>
                    </a:lnTo>
                    <a:lnTo>
                      <a:pt x="67" y="407"/>
                    </a:lnTo>
                    <a:lnTo>
                      <a:pt x="55" y="394"/>
                    </a:lnTo>
                    <a:lnTo>
                      <a:pt x="45" y="379"/>
                    </a:lnTo>
                    <a:lnTo>
                      <a:pt x="35" y="363"/>
                    </a:lnTo>
                    <a:lnTo>
                      <a:pt x="27" y="347"/>
                    </a:lnTo>
                    <a:lnTo>
                      <a:pt x="22" y="330"/>
                    </a:lnTo>
                    <a:lnTo>
                      <a:pt x="18" y="313"/>
                    </a:lnTo>
                    <a:lnTo>
                      <a:pt x="14" y="296"/>
                    </a:lnTo>
                    <a:lnTo>
                      <a:pt x="14" y="279"/>
                    </a:lnTo>
                    <a:lnTo>
                      <a:pt x="14" y="260"/>
                    </a:lnTo>
                    <a:lnTo>
                      <a:pt x="18" y="243"/>
                    </a:lnTo>
                    <a:lnTo>
                      <a:pt x="22" y="226"/>
                    </a:lnTo>
                    <a:lnTo>
                      <a:pt x="27" y="209"/>
                    </a:lnTo>
                    <a:lnTo>
                      <a:pt x="35" y="193"/>
                    </a:lnTo>
                    <a:lnTo>
                      <a:pt x="45" y="177"/>
                    </a:lnTo>
                    <a:lnTo>
                      <a:pt x="55" y="163"/>
                    </a:lnTo>
                    <a:lnTo>
                      <a:pt x="67" y="149"/>
                    </a:lnTo>
                    <a:lnTo>
                      <a:pt x="67" y="149"/>
                    </a:lnTo>
                    <a:lnTo>
                      <a:pt x="81" y="136"/>
                    </a:lnTo>
                    <a:lnTo>
                      <a:pt x="95" y="125"/>
                    </a:lnTo>
                    <a:lnTo>
                      <a:pt x="110" y="117"/>
                    </a:lnTo>
                    <a:lnTo>
                      <a:pt x="127" y="109"/>
                    </a:lnTo>
                    <a:lnTo>
                      <a:pt x="144" y="103"/>
                    </a:lnTo>
                    <a:lnTo>
                      <a:pt x="161" y="98"/>
                    </a:lnTo>
                    <a:lnTo>
                      <a:pt x="179" y="96"/>
                    </a:lnTo>
                    <a:lnTo>
                      <a:pt x="197" y="95"/>
                    </a:lnTo>
                    <a:lnTo>
                      <a:pt x="197" y="95"/>
                    </a:lnTo>
                    <a:lnTo>
                      <a:pt x="215" y="96"/>
                    </a:lnTo>
                    <a:lnTo>
                      <a:pt x="233" y="98"/>
                    </a:lnTo>
                    <a:lnTo>
                      <a:pt x="250" y="103"/>
                    </a:lnTo>
                    <a:lnTo>
                      <a:pt x="266" y="109"/>
                    </a:lnTo>
                    <a:lnTo>
                      <a:pt x="282" y="115"/>
                    </a:lnTo>
                    <a:lnTo>
                      <a:pt x="297" y="125"/>
                    </a:lnTo>
                    <a:lnTo>
                      <a:pt x="311" y="135"/>
                    </a:lnTo>
                    <a:lnTo>
                      <a:pt x="325" y="148"/>
                    </a:lnTo>
                    <a:lnTo>
                      <a:pt x="301" y="172"/>
                    </a:lnTo>
                    <a:lnTo>
                      <a:pt x="301" y="172"/>
                    </a:lnTo>
                    <a:lnTo>
                      <a:pt x="290" y="162"/>
                    </a:lnTo>
                    <a:lnTo>
                      <a:pt x="279" y="153"/>
                    </a:lnTo>
                    <a:lnTo>
                      <a:pt x="266" y="147"/>
                    </a:lnTo>
                    <a:lnTo>
                      <a:pt x="253" y="140"/>
                    </a:lnTo>
                    <a:lnTo>
                      <a:pt x="240" y="136"/>
                    </a:lnTo>
                    <a:lnTo>
                      <a:pt x="226" y="132"/>
                    </a:lnTo>
                    <a:lnTo>
                      <a:pt x="212" y="131"/>
                    </a:lnTo>
                    <a:lnTo>
                      <a:pt x="197" y="130"/>
                    </a:lnTo>
                    <a:lnTo>
                      <a:pt x="197" y="130"/>
                    </a:lnTo>
                    <a:lnTo>
                      <a:pt x="183" y="131"/>
                    </a:lnTo>
                    <a:lnTo>
                      <a:pt x="168" y="133"/>
                    </a:lnTo>
                    <a:lnTo>
                      <a:pt x="154" y="136"/>
                    </a:lnTo>
                    <a:lnTo>
                      <a:pt x="140" y="140"/>
                    </a:lnTo>
                    <a:lnTo>
                      <a:pt x="127" y="147"/>
                    </a:lnTo>
                    <a:lnTo>
                      <a:pt x="115" y="154"/>
                    </a:lnTo>
                    <a:lnTo>
                      <a:pt x="103" y="163"/>
                    </a:lnTo>
                    <a:lnTo>
                      <a:pt x="92" y="173"/>
                    </a:lnTo>
                    <a:lnTo>
                      <a:pt x="92" y="173"/>
                    </a:lnTo>
                    <a:lnTo>
                      <a:pt x="81" y="185"/>
                    </a:lnTo>
                    <a:lnTo>
                      <a:pt x="73" y="196"/>
                    </a:lnTo>
                    <a:lnTo>
                      <a:pt x="65" y="208"/>
                    </a:lnTo>
                    <a:lnTo>
                      <a:pt x="60" y="222"/>
                    </a:lnTo>
                    <a:lnTo>
                      <a:pt x="54" y="235"/>
                    </a:lnTo>
                    <a:lnTo>
                      <a:pt x="51" y="249"/>
                    </a:lnTo>
                    <a:lnTo>
                      <a:pt x="49" y="263"/>
                    </a:lnTo>
                    <a:lnTo>
                      <a:pt x="49" y="279"/>
                    </a:lnTo>
                    <a:lnTo>
                      <a:pt x="49" y="293"/>
                    </a:lnTo>
                    <a:lnTo>
                      <a:pt x="51" y="307"/>
                    </a:lnTo>
                    <a:lnTo>
                      <a:pt x="54" y="321"/>
                    </a:lnTo>
                    <a:lnTo>
                      <a:pt x="60" y="334"/>
                    </a:lnTo>
                    <a:lnTo>
                      <a:pt x="65" y="348"/>
                    </a:lnTo>
                    <a:lnTo>
                      <a:pt x="73" y="360"/>
                    </a:lnTo>
                    <a:lnTo>
                      <a:pt x="81" y="371"/>
                    </a:lnTo>
                    <a:lnTo>
                      <a:pt x="92" y="383"/>
                    </a:lnTo>
                    <a:lnTo>
                      <a:pt x="92" y="383"/>
                    </a:lnTo>
                    <a:lnTo>
                      <a:pt x="103" y="393"/>
                    </a:lnTo>
                    <a:lnTo>
                      <a:pt x="115" y="402"/>
                    </a:lnTo>
                    <a:lnTo>
                      <a:pt x="127" y="409"/>
                    </a:lnTo>
                    <a:lnTo>
                      <a:pt x="140" y="416"/>
                    </a:lnTo>
                    <a:lnTo>
                      <a:pt x="154" y="420"/>
                    </a:lnTo>
                    <a:lnTo>
                      <a:pt x="168" y="424"/>
                    </a:lnTo>
                    <a:lnTo>
                      <a:pt x="183" y="427"/>
                    </a:lnTo>
                    <a:lnTo>
                      <a:pt x="197" y="427"/>
                    </a:lnTo>
                    <a:lnTo>
                      <a:pt x="197" y="427"/>
                    </a:lnTo>
                    <a:lnTo>
                      <a:pt x="212" y="427"/>
                    </a:lnTo>
                    <a:lnTo>
                      <a:pt x="226" y="424"/>
                    </a:lnTo>
                    <a:lnTo>
                      <a:pt x="240" y="420"/>
                    </a:lnTo>
                    <a:lnTo>
                      <a:pt x="254" y="416"/>
                    </a:lnTo>
                    <a:lnTo>
                      <a:pt x="267" y="409"/>
                    </a:lnTo>
                    <a:lnTo>
                      <a:pt x="280" y="402"/>
                    </a:lnTo>
                    <a:lnTo>
                      <a:pt x="291" y="393"/>
                    </a:lnTo>
                    <a:lnTo>
                      <a:pt x="303" y="383"/>
                    </a:lnTo>
                    <a:lnTo>
                      <a:pt x="303" y="383"/>
                    </a:lnTo>
                    <a:lnTo>
                      <a:pt x="312" y="373"/>
                    </a:lnTo>
                    <a:lnTo>
                      <a:pt x="321" y="361"/>
                    </a:lnTo>
                    <a:lnTo>
                      <a:pt x="329" y="348"/>
                    </a:lnTo>
                    <a:lnTo>
                      <a:pt x="335" y="335"/>
                    </a:lnTo>
                    <a:lnTo>
                      <a:pt x="339" y="322"/>
                    </a:lnTo>
                    <a:lnTo>
                      <a:pt x="343" y="308"/>
                    </a:lnTo>
                    <a:lnTo>
                      <a:pt x="345" y="293"/>
                    </a:lnTo>
                    <a:lnTo>
                      <a:pt x="346" y="279"/>
                    </a:lnTo>
                    <a:lnTo>
                      <a:pt x="346" y="279"/>
                    </a:lnTo>
                    <a:lnTo>
                      <a:pt x="345" y="265"/>
                    </a:lnTo>
                    <a:lnTo>
                      <a:pt x="344" y="252"/>
                    </a:lnTo>
                    <a:lnTo>
                      <a:pt x="341" y="240"/>
                    </a:lnTo>
                    <a:lnTo>
                      <a:pt x="337" y="227"/>
                    </a:lnTo>
                    <a:lnTo>
                      <a:pt x="332" y="215"/>
                    </a:lnTo>
                    <a:lnTo>
                      <a:pt x="325" y="203"/>
                    </a:lnTo>
                    <a:lnTo>
                      <a:pt x="319" y="192"/>
                    </a:lnTo>
                    <a:lnTo>
                      <a:pt x="310" y="182"/>
                    </a:lnTo>
                    <a:lnTo>
                      <a:pt x="335" y="158"/>
                    </a:lnTo>
                    <a:lnTo>
                      <a:pt x="335" y="158"/>
                    </a:lnTo>
                    <a:lnTo>
                      <a:pt x="345" y="171"/>
                    </a:lnTo>
                    <a:lnTo>
                      <a:pt x="355" y="185"/>
                    </a:lnTo>
                    <a:lnTo>
                      <a:pt x="362" y="199"/>
                    </a:lnTo>
                    <a:lnTo>
                      <a:pt x="369" y="214"/>
                    </a:lnTo>
                    <a:lnTo>
                      <a:pt x="374" y="229"/>
                    </a:lnTo>
                    <a:lnTo>
                      <a:pt x="377" y="245"/>
                    </a:lnTo>
                    <a:lnTo>
                      <a:pt x="379" y="261"/>
                    </a:lnTo>
                    <a:lnTo>
                      <a:pt x="380" y="279"/>
                    </a:lnTo>
                    <a:lnTo>
                      <a:pt x="380" y="279"/>
                    </a:lnTo>
                    <a:close/>
                    <a:moveTo>
                      <a:pt x="233" y="279"/>
                    </a:moveTo>
                    <a:lnTo>
                      <a:pt x="233" y="279"/>
                    </a:lnTo>
                    <a:lnTo>
                      <a:pt x="231" y="285"/>
                    </a:lnTo>
                    <a:lnTo>
                      <a:pt x="230" y="292"/>
                    </a:lnTo>
                    <a:lnTo>
                      <a:pt x="226" y="298"/>
                    </a:lnTo>
                    <a:lnTo>
                      <a:pt x="222" y="303"/>
                    </a:lnTo>
                    <a:lnTo>
                      <a:pt x="222" y="303"/>
                    </a:lnTo>
                    <a:lnTo>
                      <a:pt x="216" y="308"/>
                    </a:lnTo>
                    <a:lnTo>
                      <a:pt x="211" y="311"/>
                    </a:lnTo>
                    <a:lnTo>
                      <a:pt x="204" y="313"/>
                    </a:lnTo>
                    <a:lnTo>
                      <a:pt x="197" y="313"/>
                    </a:lnTo>
                    <a:lnTo>
                      <a:pt x="197" y="313"/>
                    </a:lnTo>
                    <a:lnTo>
                      <a:pt x="190" y="313"/>
                    </a:lnTo>
                    <a:lnTo>
                      <a:pt x="184" y="311"/>
                    </a:lnTo>
                    <a:lnTo>
                      <a:pt x="177" y="308"/>
                    </a:lnTo>
                    <a:lnTo>
                      <a:pt x="172" y="303"/>
                    </a:lnTo>
                    <a:lnTo>
                      <a:pt x="172" y="303"/>
                    </a:lnTo>
                    <a:lnTo>
                      <a:pt x="168" y="298"/>
                    </a:lnTo>
                    <a:lnTo>
                      <a:pt x="164" y="292"/>
                    </a:lnTo>
                    <a:lnTo>
                      <a:pt x="162" y="285"/>
                    </a:lnTo>
                    <a:lnTo>
                      <a:pt x="161" y="279"/>
                    </a:lnTo>
                    <a:lnTo>
                      <a:pt x="162" y="271"/>
                    </a:lnTo>
                    <a:lnTo>
                      <a:pt x="164" y="265"/>
                    </a:lnTo>
                    <a:lnTo>
                      <a:pt x="168" y="259"/>
                    </a:lnTo>
                    <a:lnTo>
                      <a:pt x="172" y="253"/>
                    </a:lnTo>
                    <a:lnTo>
                      <a:pt x="172" y="253"/>
                    </a:lnTo>
                    <a:lnTo>
                      <a:pt x="177" y="248"/>
                    </a:lnTo>
                    <a:lnTo>
                      <a:pt x="184" y="245"/>
                    </a:lnTo>
                    <a:lnTo>
                      <a:pt x="190" y="243"/>
                    </a:lnTo>
                    <a:lnTo>
                      <a:pt x="197" y="243"/>
                    </a:lnTo>
                    <a:lnTo>
                      <a:pt x="197" y="243"/>
                    </a:lnTo>
                    <a:lnTo>
                      <a:pt x="203" y="243"/>
                    </a:lnTo>
                    <a:lnTo>
                      <a:pt x="210" y="245"/>
                    </a:lnTo>
                    <a:lnTo>
                      <a:pt x="215" y="248"/>
                    </a:lnTo>
                    <a:lnTo>
                      <a:pt x="221" y="252"/>
                    </a:lnTo>
                    <a:lnTo>
                      <a:pt x="211" y="262"/>
                    </a:lnTo>
                    <a:lnTo>
                      <a:pt x="211" y="262"/>
                    </a:lnTo>
                    <a:lnTo>
                      <a:pt x="209" y="265"/>
                    </a:lnTo>
                    <a:lnTo>
                      <a:pt x="209" y="267"/>
                    </a:lnTo>
                    <a:lnTo>
                      <a:pt x="209" y="270"/>
                    </a:lnTo>
                    <a:lnTo>
                      <a:pt x="211" y="272"/>
                    </a:lnTo>
                    <a:lnTo>
                      <a:pt x="211" y="272"/>
                    </a:lnTo>
                    <a:lnTo>
                      <a:pt x="213" y="273"/>
                    </a:lnTo>
                    <a:lnTo>
                      <a:pt x="215" y="274"/>
                    </a:lnTo>
                    <a:lnTo>
                      <a:pt x="215" y="274"/>
                    </a:lnTo>
                    <a:lnTo>
                      <a:pt x="218" y="273"/>
                    </a:lnTo>
                    <a:lnTo>
                      <a:pt x="221" y="272"/>
                    </a:lnTo>
                    <a:lnTo>
                      <a:pt x="229" y="263"/>
                    </a:lnTo>
                    <a:lnTo>
                      <a:pt x="229" y="263"/>
                    </a:lnTo>
                    <a:lnTo>
                      <a:pt x="231" y="271"/>
                    </a:lnTo>
                    <a:lnTo>
                      <a:pt x="233" y="279"/>
                    </a:lnTo>
                    <a:lnTo>
                      <a:pt x="233" y="279"/>
                    </a:lnTo>
                    <a:close/>
                    <a:moveTo>
                      <a:pt x="230" y="242"/>
                    </a:moveTo>
                    <a:lnTo>
                      <a:pt x="230" y="242"/>
                    </a:lnTo>
                    <a:lnTo>
                      <a:pt x="224" y="236"/>
                    </a:lnTo>
                    <a:lnTo>
                      <a:pt x="215" y="232"/>
                    </a:lnTo>
                    <a:lnTo>
                      <a:pt x="207" y="230"/>
                    </a:lnTo>
                    <a:lnTo>
                      <a:pt x="197" y="229"/>
                    </a:lnTo>
                    <a:lnTo>
                      <a:pt x="197" y="229"/>
                    </a:lnTo>
                    <a:lnTo>
                      <a:pt x="187" y="230"/>
                    </a:lnTo>
                    <a:lnTo>
                      <a:pt x="179" y="232"/>
                    </a:lnTo>
                    <a:lnTo>
                      <a:pt x="170" y="236"/>
                    </a:lnTo>
                    <a:lnTo>
                      <a:pt x="162" y="243"/>
                    </a:lnTo>
                    <a:lnTo>
                      <a:pt x="162" y="243"/>
                    </a:lnTo>
                    <a:lnTo>
                      <a:pt x="156" y="250"/>
                    </a:lnTo>
                    <a:lnTo>
                      <a:pt x="152" y="259"/>
                    </a:lnTo>
                    <a:lnTo>
                      <a:pt x="148" y="269"/>
                    </a:lnTo>
                    <a:lnTo>
                      <a:pt x="147" y="279"/>
                    </a:lnTo>
                    <a:lnTo>
                      <a:pt x="148" y="287"/>
                    </a:lnTo>
                    <a:lnTo>
                      <a:pt x="152" y="297"/>
                    </a:lnTo>
                    <a:lnTo>
                      <a:pt x="156" y="306"/>
                    </a:lnTo>
                    <a:lnTo>
                      <a:pt x="162" y="313"/>
                    </a:lnTo>
                    <a:lnTo>
                      <a:pt x="162" y="313"/>
                    </a:lnTo>
                    <a:lnTo>
                      <a:pt x="170" y="320"/>
                    </a:lnTo>
                    <a:lnTo>
                      <a:pt x="179" y="324"/>
                    </a:lnTo>
                    <a:lnTo>
                      <a:pt x="187" y="327"/>
                    </a:lnTo>
                    <a:lnTo>
                      <a:pt x="197" y="327"/>
                    </a:lnTo>
                    <a:lnTo>
                      <a:pt x="197" y="327"/>
                    </a:lnTo>
                    <a:lnTo>
                      <a:pt x="207" y="327"/>
                    </a:lnTo>
                    <a:lnTo>
                      <a:pt x="216" y="324"/>
                    </a:lnTo>
                    <a:lnTo>
                      <a:pt x="225" y="320"/>
                    </a:lnTo>
                    <a:lnTo>
                      <a:pt x="233" y="313"/>
                    </a:lnTo>
                    <a:lnTo>
                      <a:pt x="233" y="313"/>
                    </a:lnTo>
                    <a:lnTo>
                      <a:pt x="238" y="306"/>
                    </a:lnTo>
                    <a:lnTo>
                      <a:pt x="243" y="297"/>
                    </a:lnTo>
                    <a:lnTo>
                      <a:pt x="245" y="288"/>
                    </a:lnTo>
                    <a:lnTo>
                      <a:pt x="247" y="279"/>
                    </a:lnTo>
                    <a:lnTo>
                      <a:pt x="247" y="279"/>
                    </a:lnTo>
                    <a:lnTo>
                      <a:pt x="247" y="271"/>
                    </a:lnTo>
                    <a:lnTo>
                      <a:pt x="244" y="265"/>
                    </a:lnTo>
                    <a:lnTo>
                      <a:pt x="242" y="259"/>
                    </a:lnTo>
                    <a:lnTo>
                      <a:pt x="240" y="253"/>
                    </a:lnTo>
                    <a:lnTo>
                      <a:pt x="268" y="223"/>
                    </a:lnTo>
                    <a:lnTo>
                      <a:pt x="268" y="223"/>
                    </a:lnTo>
                    <a:lnTo>
                      <a:pt x="277" y="236"/>
                    </a:lnTo>
                    <a:lnTo>
                      <a:pt x="282" y="249"/>
                    </a:lnTo>
                    <a:lnTo>
                      <a:pt x="285" y="263"/>
                    </a:lnTo>
                    <a:lnTo>
                      <a:pt x="287" y="279"/>
                    </a:lnTo>
                    <a:lnTo>
                      <a:pt x="287" y="279"/>
                    </a:lnTo>
                    <a:lnTo>
                      <a:pt x="287" y="287"/>
                    </a:lnTo>
                    <a:lnTo>
                      <a:pt x="285" y="296"/>
                    </a:lnTo>
                    <a:lnTo>
                      <a:pt x="283" y="304"/>
                    </a:lnTo>
                    <a:lnTo>
                      <a:pt x="280" y="312"/>
                    </a:lnTo>
                    <a:lnTo>
                      <a:pt x="277" y="321"/>
                    </a:lnTo>
                    <a:lnTo>
                      <a:pt x="271" y="328"/>
                    </a:lnTo>
                    <a:lnTo>
                      <a:pt x="267" y="335"/>
                    </a:lnTo>
                    <a:lnTo>
                      <a:pt x="261" y="341"/>
                    </a:lnTo>
                    <a:lnTo>
                      <a:pt x="261" y="341"/>
                    </a:lnTo>
                    <a:lnTo>
                      <a:pt x="254" y="348"/>
                    </a:lnTo>
                    <a:lnTo>
                      <a:pt x="247" y="353"/>
                    </a:lnTo>
                    <a:lnTo>
                      <a:pt x="239" y="357"/>
                    </a:lnTo>
                    <a:lnTo>
                      <a:pt x="231" y="361"/>
                    </a:lnTo>
                    <a:lnTo>
                      <a:pt x="223" y="364"/>
                    </a:lnTo>
                    <a:lnTo>
                      <a:pt x="215" y="366"/>
                    </a:lnTo>
                    <a:lnTo>
                      <a:pt x="206" y="367"/>
                    </a:lnTo>
                    <a:lnTo>
                      <a:pt x="197" y="368"/>
                    </a:lnTo>
                    <a:lnTo>
                      <a:pt x="197" y="368"/>
                    </a:lnTo>
                    <a:lnTo>
                      <a:pt x="197" y="368"/>
                    </a:lnTo>
                    <a:lnTo>
                      <a:pt x="197" y="368"/>
                    </a:lnTo>
                    <a:lnTo>
                      <a:pt x="188" y="367"/>
                    </a:lnTo>
                    <a:lnTo>
                      <a:pt x="180" y="366"/>
                    </a:lnTo>
                    <a:lnTo>
                      <a:pt x="171" y="364"/>
                    </a:lnTo>
                    <a:lnTo>
                      <a:pt x="162" y="361"/>
                    </a:lnTo>
                    <a:lnTo>
                      <a:pt x="155" y="357"/>
                    </a:lnTo>
                    <a:lnTo>
                      <a:pt x="147" y="353"/>
                    </a:lnTo>
                    <a:lnTo>
                      <a:pt x="140" y="348"/>
                    </a:lnTo>
                    <a:lnTo>
                      <a:pt x="133" y="341"/>
                    </a:lnTo>
                    <a:lnTo>
                      <a:pt x="133" y="341"/>
                    </a:lnTo>
                    <a:lnTo>
                      <a:pt x="128" y="335"/>
                    </a:lnTo>
                    <a:lnTo>
                      <a:pt x="122" y="327"/>
                    </a:lnTo>
                    <a:lnTo>
                      <a:pt x="118" y="320"/>
                    </a:lnTo>
                    <a:lnTo>
                      <a:pt x="114" y="312"/>
                    </a:lnTo>
                    <a:lnTo>
                      <a:pt x="110" y="303"/>
                    </a:lnTo>
                    <a:lnTo>
                      <a:pt x="109" y="295"/>
                    </a:lnTo>
                    <a:lnTo>
                      <a:pt x="107" y="287"/>
                    </a:lnTo>
                    <a:lnTo>
                      <a:pt x="107" y="279"/>
                    </a:lnTo>
                    <a:lnTo>
                      <a:pt x="107" y="270"/>
                    </a:lnTo>
                    <a:lnTo>
                      <a:pt x="109" y="261"/>
                    </a:lnTo>
                    <a:lnTo>
                      <a:pt x="110" y="253"/>
                    </a:lnTo>
                    <a:lnTo>
                      <a:pt x="114" y="244"/>
                    </a:lnTo>
                    <a:lnTo>
                      <a:pt x="118" y="236"/>
                    </a:lnTo>
                    <a:lnTo>
                      <a:pt x="122" y="229"/>
                    </a:lnTo>
                    <a:lnTo>
                      <a:pt x="128" y="221"/>
                    </a:lnTo>
                    <a:lnTo>
                      <a:pt x="133" y="215"/>
                    </a:lnTo>
                    <a:lnTo>
                      <a:pt x="133" y="215"/>
                    </a:lnTo>
                    <a:lnTo>
                      <a:pt x="141" y="208"/>
                    </a:lnTo>
                    <a:lnTo>
                      <a:pt x="147" y="203"/>
                    </a:lnTo>
                    <a:lnTo>
                      <a:pt x="155" y="199"/>
                    </a:lnTo>
                    <a:lnTo>
                      <a:pt x="162" y="195"/>
                    </a:lnTo>
                    <a:lnTo>
                      <a:pt x="171" y="192"/>
                    </a:lnTo>
                    <a:lnTo>
                      <a:pt x="180" y="190"/>
                    </a:lnTo>
                    <a:lnTo>
                      <a:pt x="188" y="189"/>
                    </a:lnTo>
                    <a:lnTo>
                      <a:pt x="197" y="188"/>
                    </a:lnTo>
                    <a:lnTo>
                      <a:pt x="197" y="188"/>
                    </a:lnTo>
                    <a:lnTo>
                      <a:pt x="206" y="189"/>
                    </a:lnTo>
                    <a:lnTo>
                      <a:pt x="214" y="190"/>
                    </a:lnTo>
                    <a:lnTo>
                      <a:pt x="223" y="192"/>
                    </a:lnTo>
                    <a:lnTo>
                      <a:pt x="230" y="194"/>
                    </a:lnTo>
                    <a:lnTo>
                      <a:pt x="238" y="199"/>
                    </a:lnTo>
                    <a:lnTo>
                      <a:pt x="245" y="203"/>
                    </a:lnTo>
                    <a:lnTo>
                      <a:pt x="253" y="207"/>
                    </a:lnTo>
                    <a:lnTo>
                      <a:pt x="260" y="214"/>
                    </a:lnTo>
                    <a:lnTo>
                      <a:pt x="230" y="242"/>
                    </a:lnTo>
                    <a:close/>
                    <a:moveTo>
                      <a:pt x="269" y="203"/>
                    </a:moveTo>
                    <a:lnTo>
                      <a:pt x="269" y="203"/>
                    </a:lnTo>
                    <a:lnTo>
                      <a:pt x="262" y="196"/>
                    </a:lnTo>
                    <a:lnTo>
                      <a:pt x="254" y="191"/>
                    </a:lnTo>
                    <a:lnTo>
                      <a:pt x="245" y="186"/>
                    </a:lnTo>
                    <a:lnTo>
                      <a:pt x="236" y="181"/>
                    </a:lnTo>
                    <a:lnTo>
                      <a:pt x="227" y="178"/>
                    </a:lnTo>
                    <a:lnTo>
                      <a:pt x="217" y="176"/>
                    </a:lnTo>
                    <a:lnTo>
                      <a:pt x="208" y="175"/>
                    </a:lnTo>
                    <a:lnTo>
                      <a:pt x="197" y="174"/>
                    </a:lnTo>
                    <a:lnTo>
                      <a:pt x="197" y="174"/>
                    </a:lnTo>
                    <a:lnTo>
                      <a:pt x="187" y="175"/>
                    </a:lnTo>
                    <a:lnTo>
                      <a:pt x="176" y="176"/>
                    </a:lnTo>
                    <a:lnTo>
                      <a:pt x="167" y="178"/>
                    </a:lnTo>
                    <a:lnTo>
                      <a:pt x="157" y="182"/>
                    </a:lnTo>
                    <a:lnTo>
                      <a:pt x="148" y="187"/>
                    </a:lnTo>
                    <a:lnTo>
                      <a:pt x="140" y="191"/>
                    </a:lnTo>
                    <a:lnTo>
                      <a:pt x="131" y="198"/>
                    </a:lnTo>
                    <a:lnTo>
                      <a:pt x="123" y="205"/>
                    </a:lnTo>
                    <a:lnTo>
                      <a:pt x="123" y="205"/>
                    </a:lnTo>
                    <a:lnTo>
                      <a:pt x="117" y="213"/>
                    </a:lnTo>
                    <a:lnTo>
                      <a:pt x="110" y="221"/>
                    </a:lnTo>
                    <a:lnTo>
                      <a:pt x="105" y="230"/>
                    </a:lnTo>
                    <a:lnTo>
                      <a:pt x="101" y="239"/>
                    </a:lnTo>
                    <a:lnTo>
                      <a:pt x="98" y="248"/>
                    </a:lnTo>
                    <a:lnTo>
                      <a:pt x="95" y="258"/>
                    </a:lnTo>
                    <a:lnTo>
                      <a:pt x="93" y="268"/>
                    </a:lnTo>
                    <a:lnTo>
                      <a:pt x="93" y="279"/>
                    </a:lnTo>
                    <a:lnTo>
                      <a:pt x="93" y="288"/>
                    </a:lnTo>
                    <a:lnTo>
                      <a:pt x="95" y="298"/>
                    </a:lnTo>
                    <a:lnTo>
                      <a:pt x="98" y="308"/>
                    </a:lnTo>
                    <a:lnTo>
                      <a:pt x="101" y="317"/>
                    </a:lnTo>
                    <a:lnTo>
                      <a:pt x="105" y="326"/>
                    </a:lnTo>
                    <a:lnTo>
                      <a:pt x="110" y="336"/>
                    </a:lnTo>
                    <a:lnTo>
                      <a:pt x="117" y="343"/>
                    </a:lnTo>
                    <a:lnTo>
                      <a:pt x="123" y="352"/>
                    </a:lnTo>
                    <a:lnTo>
                      <a:pt x="123" y="352"/>
                    </a:lnTo>
                    <a:lnTo>
                      <a:pt x="131" y="358"/>
                    </a:lnTo>
                    <a:lnTo>
                      <a:pt x="140" y="365"/>
                    </a:lnTo>
                    <a:lnTo>
                      <a:pt x="148" y="370"/>
                    </a:lnTo>
                    <a:lnTo>
                      <a:pt x="157" y="375"/>
                    </a:lnTo>
                    <a:lnTo>
                      <a:pt x="167" y="378"/>
                    </a:lnTo>
                    <a:lnTo>
                      <a:pt x="176" y="380"/>
                    </a:lnTo>
                    <a:lnTo>
                      <a:pt x="187" y="381"/>
                    </a:lnTo>
                    <a:lnTo>
                      <a:pt x="197" y="382"/>
                    </a:lnTo>
                    <a:lnTo>
                      <a:pt x="197" y="382"/>
                    </a:lnTo>
                    <a:lnTo>
                      <a:pt x="197" y="382"/>
                    </a:lnTo>
                    <a:lnTo>
                      <a:pt x="197" y="382"/>
                    </a:lnTo>
                    <a:lnTo>
                      <a:pt x="208" y="381"/>
                    </a:lnTo>
                    <a:lnTo>
                      <a:pt x="217" y="380"/>
                    </a:lnTo>
                    <a:lnTo>
                      <a:pt x="227" y="378"/>
                    </a:lnTo>
                    <a:lnTo>
                      <a:pt x="237" y="375"/>
                    </a:lnTo>
                    <a:lnTo>
                      <a:pt x="247" y="370"/>
                    </a:lnTo>
                    <a:lnTo>
                      <a:pt x="255" y="365"/>
                    </a:lnTo>
                    <a:lnTo>
                      <a:pt x="263" y="358"/>
                    </a:lnTo>
                    <a:lnTo>
                      <a:pt x="270" y="352"/>
                    </a:lnTo>
                    <a:lnTo>
                      <a:pt x="270" y="352"/>
                    </a:lnTo>
                    <a:lnTo>
                      <a:pt x="278" y="344"/>
                    </a:lnTo>
                    <a:lnTo>
                      <a:pt x="283" y="336"/>
                    </a:lnTo>
                    <a:lnTo>
                      <a:pt x="289" y="327"/>
                    </a:lnTo>
                    <a:lnTo>
                      <a:pt x="293" y="317"/>
                    </a:lnTo>
                    <a:lnTo>
                      <a:pt x="296" y="309"/>
                    </a:lnTo>
                    <a:lnTo>
                      <a:pt x="299" y="299"/>
                    </a:lnTo>
                    <a:lnTo>
                      <a:pt x="301" y="288"/>
                    </a:lnTo>
                    <a:lnTo>
                      <a:pt x="301" y="279"/>
                    </a:lnTo>
                    <a:lnTo>
                      <a:pt x="301" y="279"/>
                    </a:lnTo>
                    <a:lnTo>
                      <a:pt x="301" y="269"/>
                    </a:lnTo>
                    <a:lnTo>
                      <a:pt x="299" y="260"/>
                    </a:lnTo>
                    <a:lnTo>
                      <a:pt x="297" y="253"/>
                    </a:lnTo>
                    <a:lnTo>
                      <a:pt x="295" y="244"/>
                    </a:lnTo>
                    <a:lnTo>
                      <a:pt x="292" y="236"/>
                    </a:lnTo>
                    <a:lnTo>
                      <a:pt x="289" y="228"/>
                    </a:lnTo>
                    <a:lnTo>
                      <a:pt x="284" y="221"/>
                    </a:lnTo>
                    <a:lnTo>
                      <a:pt x="279" y="214"/>
                    </a:lnTo>
                    <a:lnTo>
                      <a:pt x="301" y="192"/>
                    </a:lnTo>
                    <a:lnTo>
                      <a:pt x="301" y="192"/>
                    </a:lnTo>
                    <a:lnTo>
                      <a:pt x="308" y="202"/>
                    </a:lnTo>
                    <a:lnTo>
                      <a:pt x="314" y="212"/>
                    </a:lnTo>
                    <a:lnTo>
                      <a:pt x="319" y="221"/>
                    </a:lnTo>
                    <a:lnTo>
                      <a:pt x="323" y="232"/>
                    </a:lnTo>
                    <a:lnTo>
                      <a:pt x="328" y="243"/>
                    </a:lnTo>
                    <a:lnTo>
                      <a:pt x="330" y="255"/>
                    </a:lnTo>
                    <a:lnTo>
                      <a:pt x="331" y="267"/>
                    </a:lnTo>
                    <a:lnTo>
                      <a:pt x="332" y="279"/>
                    </a:lnTo>
                    <a:lnTo>
                      <a:pt x="332" y="279"/>
                    </a:lnTo>
                    <a:lnTo>
                      <a:pt x="331" y="292"/>
                    </a:lnTo>
                    <a:lnTo>
                      <a:pt x="329" y="304"/>
                    </a:lnTo>
                    <a:lnTo>
                      <a:pt x="326" y="317"/>
                    </a:lnTo>
                    <a:lnTo>
                      <a:pt x="321" y="329"/>
                    </a:lnTo>
                    <a:lnTo>
                      <a:pt x="316" y="341"/>
                    </a:lnTo>
                    <a:lnTo>
                      <a:pt x="309" y="353"/>
                    </a:lnTo>
                    <a:lnTo>
                      <a:pt x="302" y="364"/>
                    </a:lnTo>
                    <a:lnTo>
                      <a:pt x="292" y="374"/>
                    </a:lnTo>
                    <a:lnTo>
                      <a:pt x="292" y="374"/>
                    </a:lnTo>
                    <a:lnTo>
                      <a:pt x="282" y="382"/>
                    </a:lnTo>
                    <a:lnTo>
                      <a:pt x="271" y="390"/>
                    </a:lnTo>
                    <a:lnTo>
                      <a:pt x="261" y="397"/>
                    </a:lnTo>
                    <a:lnTo>
                      <a:pt x="249" y="403"/>
                    </a:lnTo>
                    <a:lnTo>
                      <a:pt x="237" y="407"/>
                    </a:lnTo>
                    <a:lnTo>
                      <a:pt x="224" y="410"/>
                    </a:lnTo>
                    <a:lnTo>
                      <a:pt x="211" y="412"/>
                    </a:lnTo>
                    <a:lnTo>
                      <a:pt x="197" y="412"/>
                    </a:lnTo>
                    <a:lnTo>
                      <a:pt x="197" y="412"/>
                    </a:lnTo>
                    <a:lnTo>
                      <a:pt x="184" y="412"/>
                    </a:lnTo>
                    <a:lnTo>
                      <a:pt x="171" y="410"/>
                    </a:lnTo>
                    <a:lnTo>
                      <a:pt x="158" y="407"/>
                    </a:lnTo>
                    <a:lnTo>
                      <a:pt x="146" y="403"/>
                    </a:lnTo>
                    <a:lnTo>
                      <a:pt x="134" y="397"/>
                    </a:lnTo>
                    <a:lnTo>
                      <a:pt x="122" y="390"/>
                    </a:lnTo>
                    <a:lnTo>
                      <a:pt x="112" y="382"/>
                    </a:lnTo>
                    <a:lnTo>
                      <a:pt x="102" y="374"/>
                    </a:lnTo>
                    <a:lnTo>
                      <a:pt x="102" y="374"/>
                    </a:lnTo>
                    <a:lnTo>
                      <a:pt x="93" y="363"/>
                    </a:lnTo>
                    <a:lnTo>
                      <a:pt x="85" y="352"/>
                    </a:lnTo>
                    <a:lnTo>
                      <a:pt x="78" y="341"/>
                    </a:lnTo>
                    <a:lnTo>
                      <a:pt x="73" y="328"/>
                    </a:lnTo>
                    <a:lnTo>
                      <a:pt x="68" y="316"/>
                    </a:lnTo>
                    <a:lnTo>
                      <a:pt x="65" y="303"/>
                    </a:lnTo>
                    <a:lnTo>
                      <a:pt x="63" y="290"/>
                    </a:lnTo>
                    <a:lnTo>
                      <a:pt x="63" y="279"/>
                    </a:lnTo>
                    <a:lnTo>
                      <a:pt x="63" y="266"/>
                    </a:lnTo>
                    <a:lnTo>
                      <a:pt x="65" y="253"/>
                    </a:lnTo>
                    <a:lnTo>
                      <a:pt x="68" y="240"/>
                    </a:lnTo>
                    <a:lnTo>
                      <a:pt x="73" y="228"/>
                    </a:lnTo>
                    <a:lnTo>
                      <a:pt x="78" y="216"/>
                    </a:lnTo>
                    <a:lnTo>
                      <a:pt x="85" y="204"/>
                    </a:lnTo>
                    <a:lnTo>
                      <a:pt x="93" y="193"/>
                    </a:lnTo>
                    <a:lnTo>
                      <a:pt x="102" y="182"/>
                    </a:lnTo>
                    <a:lnTo>
                      <a:pt x="102" y="182"/>
                    </a:lnTo>
                    <a:lnTo>
                      <a:pt x="112" y="174"/>
                    </a:lnTo>
                    <a:lnTo>
                      <a:pt x="122" y="166"/>
                    </a:lnTo>
                    <a:lnTo>
                      <a:pt x="134" y="160"/>
                    </a:lnTo>
                    <a:lnTo>
                      <a:pt x="145" y="153"/>
                    </a:lnTo>
                    <a:lnTo>
                      <a:pt x="158" y="149"/>
                    </a:lnTo>
                    <a:lnTo>
                      <a:pt x="171" y="146"/>
                    </a:lnTo>
                    <a:lnTo>
                      <a:pt x="184" y="145"/>
                    </a:lnTo>
                    <a:lnTo>
                      <a:pt x="197" y="144"/>
                    </a:lnTo>
                    <a:lnTo>
                      <a:pt x="197" y="144"/>
                    </a:lnTo>
                    <a:lnTo>
                      <a:pt x="210" y="145"/>
                    </a:lnTo>
                    <a:lnTo>
                      <a:pt x="223" y="146"/>
                    </a:lnTo>
                    <a:lnTo>
                      <a:pt x="236" y="149"/>
                    </a:lnTo>
                    <a:lnTo>
                      <a:pt x="248" y="153"/>
                    </a:lnTo>
                    <a:lnTo>
                      <a:pt x="260" y="159"/>
                    </a:lnTo>
                    <a:lnTo>
                      <a:pt x="270" y="165"/>
                    </a:lnTo>
                    <a:lnTo>
                      <a:pt x="281" y="173"/>
                    </a:lnTo>
                    <a:lnTo>
                      <a:pt x="291" y="181"/>
                    </a:lnTo>
                    <a:lnTo>
                      <a:pt x="269" y="2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4" name="speed"/>
              <p:cNvSpPr txBox="1">
                <a:spLocks noChangeArrowheads="1"/>
              </p:cNvSpPr>
              <p:nvPr/>
            </p:nvSpPr>
            <p:spPr bwMode="auto">
              <a:xfrm>
                <a:off x="6254690" y="4727104"/>
                <a:ext cx="1432951" cy="642752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square" lIns="0" tIns="0" rIns="0" bIns="0" anchor="t" anchorCtr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9pPr>
              </a:lstStyle>
              <a:p>
                <a:pPr algn="ctr" latinLnBrk="0">
                  <a:lnSpc>
                    <a:spcPct val="90000"/>
                  </a:lnSpc>
                  <a:buClr>
                    <a:prstClr val="white"/>
                  </a:buClr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撰写学习笔记打卡</a:t>
                </a:r>
              </a:p>
            </p:txBody>
          </p:sp>
        </p:grpSp>
        <p:sp>
          <p:nvSpPr>
            <p:cNvPr id="53" name="Oval 52"/>
            <p:cNvSpPr/>
            <p:nvPr/>
          </p:nvSpPr>
          <p:spPr>
            <a:xfrm>
              <a:off x="8296847" y="3667539"/>
              <a:ext cx="2027582" cy="2027582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Isosceles Triangle 56"/>
          <p:cNvSpPr/>
          <p:nvPr/>
        </p:nvSpPr>
        <p:spPr>
          <a:xfrm rot="5400000">
            <a:off x="5516245" y="3661410"/>
            <a:ext cx="1467485" cy="622300"/>
          </a:xfrm>
          <a:prstGeom prst="triangle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1000">
                <a:schemeClr val="bg1">
                  <a:lumMod val="75000"/>
                  <a:alpha val="13000"/>
                </a:schemeClr>
              </a:gs>
              <a:gs pos="100000">
                <a:schemeClr val="bg1">
                  <a:lumMod val="50000"/>
                </a:schemeClr>
              </a:gs>
              <a:gs pos="81000">
                <a:schemeClr val="bg1">
                  <a:lumMod val="65000"/>
                  <a:alpha val="89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Group 59"/>
          <p:cNvGrpSpPr/>
          <p:nvPr/>
        </p:nvGrpSpPr>
        <p:grpSpPr>
          <a:xfrm>
            <a:off x="752475" y="2388233"/>
            <a:ext cx="4843780" cy="369570"/>
            <a:chOff x="7686661" y="5009001"/>
            <a:chExt cx="1428330" cy="337063"/>
          </a:xfrm>
        </p:grpSpPr>
        <p:sp>
          <p:nvSpPr>
            <p:cNvPr id="58" name="Rectangle 57"/>
            <p:cNvSpPr/>
            <p:nvPr/>
          </p:nvSpPr>
          <p:spPr>
            <a:xfrm>
              <a:off x="7686661" y="5055890"/>
              <a:ext cx="1428330" cy="2191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59" name="Rectangle 3"/>
            <p:cNvSpPr txBox="1">
              <a:spLocks noChangeArrowheads="1"/>
            </p:cNvSpPr>
            <p:nvPr/>
          </p:nvSpPr>
          <p:spPr bwMode="auto">
            <a:xfrm>
              <a:off x="7855741" y="5009001"/>
              <a:ext cx="1090170" cy="337063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latinLnBrk="0"/>
              <a:r>
                <a:rPr lang="zh-CN" altLang="ko-KR" sz="1800"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学习与交流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005955" y="2388233"/>
            <a:ext cx="1703070" cy="369570"/>
            <a:chOff x="7686661" y="5009001"/>
            <a:chExt cx="1428330" cy="337063"/>
          </a:xfrm>
        </p:grpSpPr>
        <p:sp>
          <p:nvSpPr>
            <p:cNvPr id="62" name="Rectangle 61"/>
            <p:cNvSpPr/>
            <p:nvPr/>
          </p:nvSpPr>
          <p:spPr>
            <a:xfrm>
              <a:off x="7686661" y="5055890"/>
              <a:ext cx="1428330" cy="2191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63" name="Rectangle 3"/>
            <p:cNvSpPr txBox="1">
              <a:spLocks noChangeArrowheads="1"/>
            </p:cNvSpPr>
            <p:nvPr/>
          </p:nvSpPr>
          <p:spPr bwMode="auto">
            <a:xfrm>
              <a:off x="7855741" y="5009001"/>
              <a:ext cx="1090170" cy="337063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latinLnBrk="0"/>
              <a:r>
                <a:rPr lang="zh-CN" sz="1800"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学习输出</a:t>
              </a:r>
            </a:p>
          </p:txBody>
        </p:sp>
      </p:grpSp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777276" y="172800"/>
            <a:ext cx="7074092" cy="386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sz="2100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组队学习模式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770291" y="172800"/>
            <a:ext cx="7074092" cy="386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sz="2100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如何提问</a:t>
            </a:r>
          </a:p>
        </p:txBody>
      </p:sp>
      <p:sp>
        <p:nvSpPr>
          <p:cNvPr id="35" name="矩形 34"/>
          <p:cNvSpPr/>
          <p:nvPr/>
        </p:nvSpPr>
        <p:spPr>
          <a:xfrm>
            <a:off x="2846388" y="1699260"/>
            <a:ext cx="5103813" cy="839788"/>
          </a:xfrm>
          <a:prstGeom prst="rect">
            <a:avLst/>
          </a:prstGeom>
          <a:noFill/>
          <a:ln w="12700">
            <a:solidFill>
              <a:srgbClr val="31B6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52838" y="1538923"/>
            <a:ext cx="3516313" cy="347663"/>
          </a:xfrm>
          <a:prstGeom prst="rect">
            <a:avLst/>
          </a:prstGeom>
          <a:solidFill>
            <a:srgbClr val="31B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减少重复提问</a:t>
            </a:r>
          </a:p>
        </p:txBody>
      </p:sp>
      <p:sp>
        <p:nvSpPr>
          <p:cNvPr id="37" name="六边形 36"/>
          <p:cNvSpPr/>
          <p:nvPr/>
        </p:nvSpPr>
        <p:spPr>
          <a:xfrm>
            <a:off x="903288" y="2781935"/>
            <a:ext cx="1190625" cy="1025525"/>
          </a:xfrm>
          <a:prstGeom prst="hexagon">
            <a:avLst/>
          </a:prstGeom>
          <a:solidFill>
            <a:srgbClr val="A5D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/>
              <a:t>如何提问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8" name="直接箭头连接符 37"/>
          <p:cNvCxnSpPr>
            <a:stCxn id="37" idx="5"/>
          </p:cNvCxnSpPr>
          <p:nvPr/>
        </p:nvCxnSpPr>
        <p:spPr>
          <a:xfrm flipV="1">
            <a:off x="1837690" y="2119630"/>
            <a:ext cx="1009015" cy="662305"/>
          </a:xfrm>
          <a:prstGeom prst="straightConnector1">
            <a:avLst/>
          </a:prstGeom>
          <a:ln>
            <a:solidFill>
              <a:srgbClr val="31B6F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2094230" y="3293745"/>
            <a:ext cx="752475" cy="1905"/>
          </a:xfrm>
          <a:prstGeom prst="straightConnector1">
            <a:avLst/>
          </a:prstGeom>
          <a:ln>
            <a:solidFill>
              <a:srgbClr val="4584D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7" idx="1"/>
            <a:endCxn id="45" idx="1"/>
          </p:cNvCxnSpPr>
          <p:nvPr/>
        </p:nvCxnSpPr>
        <p:spPr>
          <a:xfrm>
            <a:off x="1837690" y="3807460"/>
            <a:ext cx="1009015" cy="679450"/>
          </a:xfrm>
          <a:prstGeom prst="straightConnector1">
            <a:avLst/>
          </a:prstGeom>
          <a:ln>
            <a:solidFill>
              <a:srgbClr val="5BD07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48940" y="1921510"/>
            <a:ext cx="4996815" cy="548005"/>
          </a:xfrm>
          <a:prstGeom prst="rect">
            <a:avLst/>
          </a:prstGeom>
          <a:noFill/>
        </p:spPr>
        <p:txBody>
          <a:bodyPr wrap="square" lIns="68584" tIns="34291" rIns="68584" bIns="34291">
            <a:spAutoFit/>
          </a:bodyPr>
          <a:lstStyle/>
          <a:p>
            <a:pPr marR="0" defTabSz="9144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请大家注意关注群公告，有关学习内容、学习方法和组队学习流程等，都会在公告中提示。提问前请先翻阅公告，公告已有内容不再重复回答。</a:t>
            </a:r>
          </a:p>
        </p:txBody>
      </p:sp>
      <p:sp>
        <p:nvSpPr>
          <p:cNvPr id="42" name="矩形 41"/>
          <p:cNvSpPr/>
          <p:nvPr/>
        </p:nvSpPr>
        <p:spPr>
          <a:xfrm>
            <a:off x="2846388" y="2874010"/>
            <a:ext cx="5103813" cy="838200"/>
          </a:xfrm>
          <a:prstGeom prst="rect">
            <a:avLst/>
          </a:prstGeom>
          <a:noFill/>
          <a:ln w="12700">
            <a:solidFill>
              <a:srgbClr val="4584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652838" y="2713673"/>
            <a:ext cx="3516313" cy="347663"/>
          </a:xfrm>
          <a:prstGeom prst="rect">
            <a:avLst/>
          </a:prstGeom>
          <a:solidFill>
            <a:srgbClr val="458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准确描述问题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48940" y="3100070"/>
            <a:ext cx="4895215" cy="525980"/>
          </a:xfrm>
          <a:prstGeom prst="rect">
            <a:avLst/>
          </a:prstGeom>
          <a:noFill/>
        </p:spPr>
        <p:txBody>
          <a:bodyPr wrap="square" lIns="68584" tIns="34291" rIns="68584" bIns="34291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提问请尽量准确地描述问题，并附上完整截图。若没有得到解答请再次提问并@答疑助教。</a:t>
            </a:r>
          </a:p>
        </p:txBody>
      </p:sp>
      <p:sp>
        <p:nvSpPr>
          <p:cNvPr id="45" name="矩形 44"/>
          <p:cNvSpPr/>
          <p:nvPr/>
        </p:nvSpPr>
        <p:spPr>
          <a:xfrm>
            <a:off x="2846388" y="4067810"/>
            <a:ext cx="5103813" cy="838200"/>
          </a:xfrm>
          <a:prstGeom prst="rect">
            <a:avLst/>
          </a:prstGeom>
          <a:noFill/>
          <a:ln w="12700">
            <a:solidFill>
              <a:srgbClr val="5BD0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652838" y="3907473"/>
            <a:ext cx="3516313" cy="347663"/>
          </a:xfrm>
          <a:prstGeom prst="rect">
            <a:avLst/>
          </a:prstGeom>
          <a:solidFill>
            <a:srgbClr val="5BD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围绕学习内容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48940" y="4293870"/>
            <a:ext cx="4895215" cy="548005"/>
          </a:xfrm>
          <a:prstGeom prst="rect">
            <a:avLst/>
          </a:prstGeom>
          <a:noFill/>
        </p:spPr>
        <p:txBody>
          <a:bodyPr wrap="square" lIns="68584" tIns="34291" rIns="68584" bIns="34291">
            <a:spAutoFit/>
          </a:bodyPr>
          <a:lstStyle/>
          <a:p>
            <a:pPr marR="0" defTabSz="9144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组队学习期间请尽量围绕本次学习内容进行提问，与本次学习关联不大的提问若被助教忽略请谅解。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770291" y="172800"/>
            <a:ext cx="7074092" cy="386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sz="2100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如何完成作业</a:t>
            </a:r>
            <a:endParaRPr lang="zh-CN" sz="2100" b="1" dirty="0">
              <a:solidFill>
                <a:srgbClr val="005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799080" y="2504440"/>
            <a:ext cx="3431540" cy="23926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Group 49"/>
          <p:cNvGrpSpPr/>
          <p:nvPr/>
        </p:nvGrpSpPr>
        <p:grpSpPr>
          <a:xfrm>
            <a:off x="2881630" y="2644141"/>
            <a:ext cx="3215005" cy="369569"/>
            <a:chOff x="7686661" y="4996086"/>
            <a:chExt cx="1428330" cy="338624"/>
          </a:xfrm>
          <a:solidFill>
            <a:srgbClr val="4584D3"/>
          </a:solidFill>
        </p:grpSpPr>
        <p:sp>
          <p:nvSpPr>
            <p:cNvPr id="51" name="Rectangle 50"/>
            <p:cNvSpPr/>
            <p:nvPr/>
          </p:nvSpPr>
          <p:spPr>
            <a:xfrm>
              <a:off x="7686661" y="5055890"/>
              <a:ext cx="1428330" cy="2191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52" name="Rectangle 3"/>
            <p:cNvSpPr txBox="1">
              <a:spLocks noChangeArrowheads="1"/>
            </p:cNvSpPr>
            <p:nvPr/>
          </p:nvSpPr>
          <p:spPr bwMode="auto">
            <a:xfrm>
              <a:off x="7855741" y="4996086"/>
              <a:ext cx="1090170" cy="338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latinLnBrk="0"/>
              <a:r>
                <a:rPr lang="zh-CN" sz="1800"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内</a:t>
              </a:r>
              <a:r>
                <a:rPr lang="en-US" altLang="zh-CN" sz="1800"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    </a:t>
              </a:r>
              <a:r>
                <a:rPr lang="zh-CN" sz="1800"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容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6699885" y="2504440"/>
            <a:ext cx="2048510" cy="23926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4"/>
          <p:cNvSpPr/>
          <p:nvPr/>
        </p:nvSpPr>
        <p:spPr>
          <a:xfrm>
            <a:off x="346710" y="2504440"/>
            <a:ext cx="2048510" cy="23920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7185660" y="1165225"/>
            <a:ext cx="1098550" cy="1069340"/>
            <a:chOff x="938800" y="2303770"/>
            <a:chExt cx="1106899" cy="1106899"/>
          </a:xfrm>
        </p:grpSpPr>
        <p:sp>
          <p:nvSpPr>
            <p:cNvPr id="7" name="Oval 6"/>
            <p:cNvSpPr/>
            <p:nvPr/>
          </p:nvSpPr>
          <p:spPr>
            <a:xfrm>
              <a:off x="938800" y="2303770"/>
              <a:ext cx="1106899" cy="1106899"/>
            </a:xfrm>
            <a:prstGeom prst="ellipse">
              <a:avLst/>
            </a:prstGeom>
            <a:solidFill>
              <a:srgbClr val="5BD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232554" y="2561215"/>
              <a:ext cx="519393" cy="592010"/>
              <a:chOff x="4021138" y="1814513"/>
              <a:chExt cx="669925" cy="763588"/>
            </a:xfrm>
            <a:solidFill>
              <a:schemeClr val="bg1"/>
            </a:solidFill>
          </p:grpSpPr>
          <p:sp>
            <p:nvSpPr>
              <p:cNvPr id="9" name="Freeform 6"/>
              <p:cNvSpPr>
                <a:spLocks noEditPoints="1"/>
              </p:cNvSpPr>
              <p:nvPr/>
            </p:nvSpPr>
            <p:spPr bwMode="auto">
              <a:xfrm>
                <a:off x="4140200" y="1938338"/>
                <a:ext cx="431800" cy="639763"/>
              </a:xfrm>
              <a:custGeom>
                <a:avLst/>
                <a:gdLst>
                  <a:gd name="T0" fmla="*/ 96 w 272"/>
                  <a:gd name="T1" fmla="*/ 7 h 403"/>
                  <a:gd name="T2" fmla="*/ 40 w 272"/>
                  <a:gd name="T3" fmla="*/ 40 h 403"/>
                  <a:gd name="T4" fmla="*/ 5 w 272"/>
                  <a:gd name="T5" fmla="*/ 97 h 403"/>
                  <a:gd name="T6" fmla="*/ 1 w 272"/>
                  <a:gd name="T7" fmla="*/ 148 h 403"/>
                  <a:gd name="T8" fmla="*/ 29 w 272"/>
                  <a:gd name="T9" fmla="*/ 232 h 403"/>
                  <a:gd name="T10" fmla="*/ 55 w 272"/>
                  <a:gd name="T11" fmla="*/ 273 h 403"/>
                  <a:gd name="T12" fmla="*/ 63 w 272"/>
                  <a:gd name="T13" fmla="*/ 314 h 403"/>
                  <a:gd name="T14" fmla="*/ 55 w 272"/>
                  <a:gd name="T15" fmla="*/ 329 h 403"/>
                  <a:gd name="T16" fmla="*/ 55 w 272"/>
                  <a:gd name="T17" fmla="*/ 349 h 403"/>
                  <a:gd name="T18" fmla="*/ 55 w 272"/>
                  <a:gd name="T19" fmla="*/ 364 h 403"/>
                  <a:gd name="T20" fmla="*/ 61 w 272"/>
                  <a:gd name="T21" fmla="*/ 384 h 403"/>
                  <a:gd name="T22" fmla="*/ 80 w 272"/>
                  <a:gd name="T23" fmla="*/ 402 h 403"/>
                  <a:gd name="T24" fmla="*/ 189 w 272"/>
                  <a:gd name="T25" fmla="*/ 403 h 403"/>
                  <a:gd name="T26" fmla="*/ 206 w 272"/>
                  <a:gd name="T27" fmla="*/ 387 h 403"/>
                  <a:gd name="T28" fmla="*/ 217 w 272"/>
                  <a:gd name="T29" fmla="*/ 370 h 403"/>
                  <a:gd name="T30" fmla="*/ 217 w 272"/>
                  <a:gd name="T31" fmla="*/ 349 h 403"/>
                  <a:gd name="T32" fmla="*/ 217 w 272"/>
                  <a:gd name="T33" fmla="*/ 334 h 403"/>
                  <a:gd name="T34" fmla="*/ 212 w 272"/>
                  <a:gd name="T35" fmla="*/ 316 h 403"/>
                  <a:gd name="T36" fmla="*/ 214 w 272"/>
                  <a:gd name="T37" fmla="*/ 278 h 403"/>
                  <a:gd name="T38" fmla="*/ 236 w 272"/>
                  <a:gd name="T39" fmla="*/ 243 h 403"/>
                  <a:gd name="T40" fmla="*/ 269 w 272"/>
                  <a:gd name="T41" fmla="*/ 161 h 403"/>
                  <a:gd name="T42" fmla="*/ 270 w 272"/>
                  <a:gd name="T43" fmla="*/ 110 h 403"/>
                  <a:gd name="T44" fmla="*/ 241 w 272"/>
                  <a:gd name="T45" fmla="*/ 50 h 403"/>
                  <a:gd name="T46" fmla="*/ 189 w 272"/>
                  <a:gd name="T47" fmla="*/ 11 h 403"/>
                  <a:gd name="T48" fmla="*/ 136 w 272"/>
                  <a:gd name="T49" fmla="*/ 0 h 403"/>
                  <a:gd name="T50" fmla="*/ 201 w 272"/>
                  <a:gd name="T51" fmla="*/ 367 h 403"/>
                  <a:gd name="T52" fmla="*/ 202 w 272"/>
                  <a:gd name="T53" fmla="*/ 373 h 403"/>
                  <a:gd name="T54" fmla="*/ 192 w 272"/>
                  <a:gd name="T55" fmla="*/ 385 h 403"/>
                  <a:gd name="T56" fmla="*/ 87 w 272"/>
                  <a:gd name="T57" fmla="*/ 389 h 403"/>
                  <a:gd name="T58" fmla="*/ 79 w 272"/>
                  <a:gd name="T59" fmla="*/ 381 h 403"/>
                  <a:gd name="T60" fmla="*/ 69 w 272"/>
                  <a:gd name="T61" fmla="*/ 370 h 403"/>
                  <a:gd name="T62" fmla="*/ 71 w 272"/>
                  <a:gd name="T63" fmla="*/ 353 h 403"/>
                  <a:gd name="T64" fmla="*/ 70 w 272"/>
                  <a:gd name="T65" fmla="*/ 347 h 403"/>
                  <a:gd name="T66" fmla="*/ 70 w 272"/>
                  <a:gd name="T67" fmla="*/ 332 h 403"/>
                  <a:gd name="T68" fmla="*/ 72 w 272"/>
                  <a:gd name="T69" fmla="*/ 324 h 403"/>
                  <a:gd name="T70" fmla="*/ 203 w 272"/>
                  <a:gd name="T71" fmla="*/ 329 h 403"/>
                  <a:gd name="T72" fmla="*/ 203 w 272"/>
                  <a:gd name="T73" fmla="*/ 347 h 403"/>
                  <a:gd name="T74" fmla="*/ 92 w 272"/>
                  <a:gd name="T75" fmla="*/ 196 h 403"/>
                  <a:gd name="T76" fmla="*/ 148 w 272"/>
                  <a:gd name="T77" fmla="*/ 186 h 403"/>
                  <a:gd name="T78" fmla="*/ 109 w 272"/>
                  <a:gd name="T79" fmla="*/ 310 h 403"/>
                  <a:gd name="T80" fmla="*/ 197 w 272"/>
                  <a:gd name="T81" fmla="*/ 285 h 403"/>
                  <a:gd name="T82" fmla="*/ 185 w 272"/>
                  <a:gd name="T83" fmla="*/ 170 h 403"/>
                  <a:gd name="T84" fmla="*/ 148 w 272"/>
                  <a:gd name="T85" fmla="*/ 168 h 403"/>
                  <a:gd name="T86" fmla="*/ 92 w 272"/>
                  <a:gd name="T87" fmla="*/ 178 h 403"/>
                  <a:gd name="T88" fmla="*/ 77 w 272"/>
                  <a:gd name="T89" fmla="*/ 310 h 403"/>
                  <a:gd name="T90" fmla="*/ 68 w 272"/>
                  <a:gd name="T91" fmla="*/ 265 h 403"/>
                  <a:gd name="T92" fmla="*/ 41 w 272"/>
                  <a:gd name="T93" fmla="*/ 225 h 403"/>
                  <a:gd name="T94" fmla="*/ 15 w 272"/>
                  <a:gd name="T95" fmla="*/ 147 h 403"/>
                  <a:gd name="T96" fmla="*/ 19 w 272"/>
                  <a:gd name="T97" fmla="*/ 101 h 403"/>
                  <a:gd name="T98" fmla="*/ 49 w 272"/>
                  <a:gd name="T99" fmla="*/ 51 h 403"/>
                  <a:gd name="T100" fmla="*/ 99 w 272"/>
                  <a:gd name="T101" fmla="*/ 21 h 403"/>
                  <a:gd name="T102" fmla="*/ 149 w 272"/>
                  <a:gd name="T103" fmla="*/ 16 h 403"/>
                  <a:gd name="T104" fmla="*/ 204 w 272"/>
                  <a:gd name="T105" fmla="*/ 36 h 403"/>
                  <a:gd name="T106" fmla="*/ 244 w 272"/>
                  <a:gd name="T107" fmla="*/ 79 h 403"/>
                  <a:gd name="T108" fmla="*/ 258 w 272"/>
                  <a:gd name="T109" fmla="*/ 138 h 403"/>
                  <a:gd name="T110" fmla="*/ 245 w 272"/>
                  <a:gd name="T111" fmla="*/ 194 h 403"/>
                  <a:gd name="T112" fmla="*/ 208 w 272"/>
                  <a:gd name="T113" fmla="*/ 26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72" h="403">
                    <a:moveTo>
                      <a:pt x="136" y="0"/>
                    </a:moveTo>
                    <a:lnTo>
                      <a:pt x="136" y="0"/>
                    </a:lnTo>
                    <a:lnTo>
                      <a:pt x="122" y="2"/>
                    </a:lnTo>
                    <a:lnTo>
                      <a:pt x="109" y="4"/>
                    </a:lnTo>
                    <a:lnTo>
                      <a:pt x="96" y="7"/>
                    </a:lnTo>
                    <a:lnTo>
                      <a:pt x="83" y="11"/>
                    </a:lnTo>
                    <a:lnTo>
                      <a:pt x="71" y="18"/>
                    </a:lnTo>
                    <a:lnTo>
                      <a:pt x="59" y="24"/>
                    </a:lnTo>
                    <a:lnTo>
                      <a:pt x="49" y="32"/>
                    </a:lnTo>
                    <a:lnTo>
                      <a:pt x="40" y="40"/>
                    </a:lnTo>
                    <a:lnTo>
                      <a:pt x="31" y="50"/>
                    </a:lnTo>
                    <a:lnTo>
                      <a:pt x="22" y="61"/>
                    </a:lnTo>
                    <a:lnTo>
                      <a:pt x="16" y="73"/>
                    </a:lnTo>
                    <a:lnTo>
                      <a:pt x="11" y="85"/>
                    </a:lnTo>
                    <a:lnTo>
                      <a:pt x="5" y="97"/>
                    </a:lnTo>
                    <a:lnTo>
                      <a:pt x="2" y="110"/>
                    </a:lnTo>
                    <a:lnTo>
                      <a:pt x="0" y="12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1" y="148"/>
                    </a:lnTo>
                    <a:lnTo>
                      <a:pt x="3" y="161"/>
                    </a:lnTo>
                    <a:lnTo>
                      <a:pt x="6" y="178"/>
                    </a:lnTo>
                    <a:lnTo>
                      <a:pt x="13" y="198"/>
                    </a:lnTo>
                    <a:lnTo>
                      <a:pt x="22" y="220"/>
                    </a:lnTo>
                    <a:lnTo>
                      <a:pt x="29" y="232"/>
                    </a:lnTo>
                    <a:lnTo>
                      <a:pt x="35" y="243"/>
                    </a:lnTo>
                    <a:lnTo>
                      <a:pt x="44" y="255"/>
                    </a:lnTo>
                    <a:lnTo>
                      <a:pt x="53" y="268"/>
                    </a:lnTo>
                    <a:lnTo>
                      <a:pt x="53" y="268"/>
                    </a:lnTo>
                    <a:lnTo>
                      <a:pt x="55" y="273"/>
                    </a:lnTo>
                    <a:lnTo>
                      <a:pt x="58" y="277"/>
                    </a:lnTo>
                    <a:lnTo>
                      <a:pt x="60" y="289"/>
                    </a:lnTo>
                    <a:lnTo>
                      <a:pt x="62" y="301"/>
                    </a:lnTo>
                    <a:lnTo>
                      <a:pt x="63" y="314"/>
                    </a:lnTo>
                    <a:lnTo>
                      <a:pt x="63" y="314"/>
                    </a:lnTo>
                    <a:lnTo>
                      <a:pt x="59" y="316"/>
                    </a:lnTo>
                    <a:lnTo>
                      <a:pt x="57" y="319"/>
                    </a:lnTo>
                    <a:lnTo>
                      <a:pt x="55" y="323"/>
                    </a:lnTo>
                    <a:lnTo>
                      <a:pt x="55" y="329"/>
                    </a:lnTo>
                    <a:lnTo>
                      <a:pt x="55" y="329"/>
                    </a:lnTo>
                    <a:lnTo>
                      <a:pt x="55" y="334"/>
                    </a:lnTo>
                    <a:lnTo>
                      <a:pt x="58" y="339"/>
                    </a:lnTo>
                    <a:lnTo>
                      <a:pt x="58" y="339"/>
                    </a:lnTo>
                    <a:lnTo>
                      <a:pt x="55" y="344"/>
                    </a:lnTo>
                    <a:lnTo>
                      <a:pt x="55" y="349"/>
                    </a:lnTo>
                    <a:lnTo>
                      <a:pt x="55" y="349"/>
                    </a:lnTo>
                    <a:lnTo>
                      <a:pt x="55" y="355"/>
                    </a:lnTo>
                    <a:lnTo>
                      <a:pt x="58" y="360"/>
                    </a:lnTo>
                    <a:lnTo>
                      <a:pt x="58" y="360"/>
                    </a:lnTo>
                    <a:lnTo>
                      <a:pt x="55" y="364"/>
                    </a:lnTo>
                    <a:lnTo>
                      <a:pt x="55" y="370"/>
                    </a:lnTo>
                    <a:lnTo>
                      <a:pt x="55" y="370"/>
                    </a:lnTo>
                    <a:lnTo>
                      <a:pt x="55" y="375"/>
                    </a:lnTo>
                    <a:lnTo>
                      <a:pt x="57" y="381"/>
                    </a:lnTo>
                    <a:lnTo>
                      <a:pt x="61" y="384"/>
                    </a:lnTo>
                    <a:lnTo>
                      <a:pt x="66" y="387"/>
                    </a:lnTo>
                    <a:lnTo>
                      <a:pt x="66" y="387"/>
                    </a:lnTo>
                    <a:lnTo>
                      <a:pt x="68" y="394"/>
                    </a:lnTo>
                    <a:lnTo>
                      <a:pt x="73" y="399"/>
                    </a:lnTo>
                    <a:lnTo>
                      <a:pt x="80" y="402"/>
                    </a:lnTo>
                    <a:lnTo>
                      <a:pt x="83" y="403"/>
                    </a:lnTo>
                    <a:lnTo>
                      <a:pt x="87" y="403"/>
                    </a:lnTo>
                    <a:lnTo>
                      <a:pt x="185" y="403"/>
                    </a:lnTo>
                    <a:lnTo>
                      <a:pt x="185" y="403"/>
                    </a:lnTo>
                    <a:lnTo>
                      <a:pt x="189" y="403"/>
                    </a:lnTo>
                    <a:lnTo>
                      <a:pt x="192" y="402"/>
                    </a:lnTo>
                    <a:lnTo>
                      <a:pt x="198" y="399"/>
                    </a:lnTo>
                    <a:lnTo>
                      <a:pt x="204" y="394"/>
                    </a:lnTo>
                    <a:lnTo>
                      <a:pt x="206" y="387"/>
                    </a:lnTo>
                    <a:lnTo>
                      <a:pt x="206" y="387"/>
                    </a:lnTo>
                    <a:lnTo>
                      <a:pt x="210" y="384"/>
                    </a:lnTo>
                    <a:lnTo>
                      <a:pt x="215" y="381"/>
                    </a:lnTo>
                    <a:lnTo>
                      <a:pt x="217" y="375"/>
                    </a:lnTo>
                    <a:lnTo>
                      <a:pt x="217" y="370"/>
                    </a:lnTo>
                    <a:lnTo>
                      <a:pt x="217" y="370"/>
                    </a:lnTo>
                    <a:lnTo>
                      <a:pt x="217" y="364"/>
                    </a:lnTo>
                    <a:lnTo>
                      <a:pt x="214" y="360"/>
                    </a:lnTo>
                    <a:lnTo>
                      <a:pt x="214" y="360"/>
                    </a:lnTo>
                    <a:lnTo>
                      <a:pt x="217" y="355"/>
                    </a:lnTo>
                    <a:lnTo>
                      <a:pt x="217" y="349"/>
                    </a:lnTo>
                    <a:lnTo>
                      <a:pt x="217" y="349"/>
                    </a:lnTo>
                    <a:lnTo>
                      <a:pt x="217" y="344"/>
                    </a:lnTo>
                    <a:lnTo>
                      <a:pt x="214" y="339"/>
                    </a:lnTo>
                    <a:lnTo>
                      <a:pt x="214" y="339"/>
                    </a:lnTo>
                    <a:lnTo>
                      <a:pt x="217" y="334"/>
                    </a:lnTo>
                    <a:lnTo>
                      <a:pt x="217" y="329"/>
                    </a:lnTo>
                    <a:lnTo>
                      <a:pt x="217" y="329"/>
                    </a:lnTo>
                    <a:lnTo>
                      <a:pt x="217" y="323"/>
                    </a:lnTo>
                    <a:lnTo>
                      <a:pt x="215" y="319"/>
                    </a:lnTo>
                    <a:lnTo>
                      <a:pt x="212" y="316"/>
                    </a:lnTo>
                    <a:lnTo>
                      <a:pt x="208" y="313"/>
                    </a:lnTo>
                    <a:lnTo>
                      <a:pt x="208" y="313"/>
                    </a:lnTo>
                    <a:lnTo>
                      <a:pt x="209" y="303"/>
                    </a:lnTo>
                    <a:lnTo>
                      <a:pt x="210" y="290"/>
                    </a:lnTo>
                    <a:lnTo>
                      <a:pt x="214" y="278"/>
                    </a:lnTo>
                    <a:lnTo>
                      <a:pt x="216" y="273"/>
                    </a:lnTo>
                    <a:lnTo>
                      <a:pt x="219" y="268"/>
                    </a:lnTo>
                    <a:lnTo>
                      <a:pt x="219" y="268"/>
                    </a:lnTo>
                    <a:lnTo>
                      <a:pt x="228" y="255"/>
                    </a:lnTo>
                    <a:lnTo>
                      <a:pt x="236" y="243"/>
                    </a:lnTo>
                    <a:lnTo>
                      <a:pt x="243" y="232"/>
                    </a:lnTo>
                    <a:lnTo>
                      <a:pt x="249" y="220"/>
                    </a:lnTo>
                    <a:lnTo>
                      <a:pt x="259" y="198"/>
                    </a:lnTo>
                    <a:lnTo>
                      <a:pt x="265" y="178"/>
                    </a:lnTo>
                    <a:lnTo>
                      <a:pt x="269" y="161"/>
                    </a:lnTo>
                    <a:lnTo>
                      <a:pt x="271" y="148"/>
                    </a:lnTo>
                    <a:lnTo>
                      <a:pt x="272" y="138"/>
                    </a:lnTo>
                    <a:lnTo>
                      <a:pt x="272" y="138"/>
                    </a:lnTo>
                    <a:lnTo>
                      <a:pt x="272" y="124"/>
                    </a:lnTo>
                    <a:lnTo>
                      <a:pt x="270" y="110"/>
                    </a:lnTo>
                    <a:lnTo>
                      <a:pt x="266" y="97"/>
                    </a:lnTo>
                    <a:lnTo>
                      <a:pt x="261" y="85"/>
                    </a:lnTo>
                    <a:lnTo>
                      <a:pt x="256" y="73"/>
                    </a:lnTo>
                    <a:lnTo>
                      <a:pt x="249" y="61"/>
                    </a:lnTo>
                    <a:lnTo>
                      <a:pt x="241" y="50"/>
                    </a:lnTo>
                    <a:lnTo>
                      <a:pt x="232" y="40"/>
                    </a:lnTo>
                    <a:lnTo>
                      <a:pt x="222" y="32"/>
                    </a:lnTo>
                    <a:lnTo>
                      <a:pt x="212" y="24"/>
                    </a:lnTo>
                    <a:lnTo>
                      <a:pt x="201" y="18"/>
                    </a:lnTo>
                    <a:lnTo>
                      <a:pt x="189" y="11"/>
                    </a:lnTo>
                    <a:lnTo>
                      <a:pt x="177" y="7"/>
                    </a:lnTo>
                    <a:lnTo>
                      <a:pt x="163" y="4"/>
                    </a:lnTo>
                    <a:lnTo>
                      <a:pt x="150" y="2"/>
                    </a:lnTo>
                    <a:lnTo>
                      <a:pt x="136" y="0"/>
                    </a:lnTo>
                    <a:lnTo>
                      <a:pt x="136" y="0"/>
                    </a:lnTo>
                    <a:close/>
                    <a:moveTo>
                      <a:pt x="203" y="349"/>
                    </a:moveTo>
                    <a:lnTo>
                      <a:pt x="203" y="349"/>
                    </a:lnTo>
                    <a:lnTo>
                      <a:pt x="203" y="351"/>
                    </a:lnTo>
                    <a:lnTo>
                      <a:pt x="201" y="353"/>
                    </a:lnTo>
                    <a:lnTo>
                      <a:pt x="201" y="367"/>
                    </a:lnTo>
                    <a:lnTo>
                      <a:pt x="201" y="367"/>
                    </a:lnTo>
                    <a:lnTo>
                      <a:pt x="203" y="368"/>
                    </a:lnTo>
                    <a:lnTo>
                      <a:pt x="203" y="370"/>
                    </a:lnTo>
                    <a:lnTo>
                      <a:pt x="203" y="370"/>
                    </a:lnTo>
                    <a:lnTo>
                      <a:pt x="202" y="373"/>
                    </a:lnTo>
                    <a:lnTo>
                      <a:pt x="200" y="374"/>
                    </a:lnTo>
                    <a:lnTo>
                      <a:pt x="193" y="381"/>
                    </a:lnTo>
                    <a:lnTo>
                      <a:pt x="193" y="382"/>
                    </a:lnTo>
                    <a:lnTo>
                      <a:pt x="193" y="382"/>
                    </a:lnTo>
                    <a:lnTo>
                      <a:pt x="192" y="385"/>
                    </a:lnTo>
                    <a:lnTo>
                      <a:pt x="191" y="387"/>
                    </a:lnTo>
                    <a:lnTo>
                      <a:pt x="188" y="389"/>
                    </a:lnTo>
                    <a:lnTo>
                      <a:pt x="185" y="389"/>
                    </a:lnTo>
                    <a:lnTo>
                      <a:pt x="87" y="389"/>
                    </a:lnTo>
                    <a:lnTo>
                      <a:pt x="87" y="389"/>
                    </a:lnTo>
                    <a:lnTo>
                      <a:pt x="84" y="389"/>
                    </a:lnTo>
                    <a:lnTo>
                      <a:pt x="82" y="387"/>
                    </a:lnTo>
                    <a:lnTo>
                      <a:pt x="80" y="385"/>
                    </a:lnTo>
                    <a:lnTo>
                      <a:pt x="79" y="382"/>
                    </a:lnTo>
                    <a:lnTo>
                      <a:pt x="79" y="381"/>
                    </a:lnTo>
                    <a:lnTo>
                      <a:pt x="72" y="374"/>
                    </a:lnTo>
                    <a:lnTo>
                      <a:pt x="72" y="374"/>
                    </a:lnTo>
                    <a:lnTo>
                      <a:pt x="70" y="373"/>
                    </a:lnTo>
                    <a:lnTo>
                      <a:pt x="69" y="370"/>
                    </a:lnTo>
                    <a:lnTo>
                      <a:pt x="69" y="370"/>
                    </a:lnTo>
                    <a:lnTo>
                      <a:pt x="69" y="369"/>
                    </a:lnTo>
                    <a:lnTo>
                      <a:pt x="71" y="367"/>
                    </a:lnTo>
                    <a:lnTo>
                      <a:pt x="176" y="367"/>
                    </a:lnTo>
                    <a:lnTo>
                      <a:pt x="176" y="353"/>
                    </a:lnTo>
                    <a:lnTo>
                      <a:pt x="71" y="353"/>
                    </a:lnTo>
                    <a:lnTo>
                      <a:pt x="71" y="353"/>
                    </a:lnTo>
                    <a:lnTo>
                      <a:pt x="69" y="351"/>
                    </a:lnTo>
                    <a:lnTo>
                      <a:pt x="69" y="349"/>
                    </a:lnTo>
                    <a:lnTo>
                      <a:pt x="69" y="349"/>
                    </a:lnTo>
                    <a:lnTo>
                      <a:pt x="70" y="347"/>
                    </a:lnTo>
                    <a:lnTo>
                      <a:pt x="71" y="346"/>
                    </a:lnTo>
                    <a:lnTo>
                      <a:pt x="176" y="346"/>
                    </a:lnTo>
                    <a:lnTo>
                      <a:pt x="176" y="332"/>
                    </a:lnTo>
                    <a:lnTo>
                      <a:pt x="70" y="332"/>
                    </a:lnTo>
                    <a:lnTo>
                      <a:pt x="70" y="332"/>
                    </a:lnTo>
                    <a:lnTo>
                      <a:pt x="69" y="330"/>
                    </a:lnTo>
                    <a:lnTo>
                      <a:pt x="69" y="329"/>
                    </a:lnTo>
                    <a:lnTo>
                      <a:pt x="69" y="329"/>
                    </a:lnTo>
                    <a:lnTo>
                      <a:pt x="70" y="326"/>
                    </a:lnTo>
                    <a:lnTo>
                      <a:pt x="72" y="324"/>
                    </a:lnTo>
                    <a:lnTo>
                      <a:pt x="200" y="324"/>
                    </a:lnTo>
                    <a:lnTo>
                      <a:pt x="200" y="324"/>
                    </a:lnTo>
                    <a:lnTo>
                      <a:pt x="202" y="326"/>
                    </a:lnTo>
                    <a:lnTo>
                      <a:pt x="203" y="329"/>
                    </a:lnTo>
                    <a:lnTo>
                      <a:pt x="203" y="329"/>
                    </a:lnTo>
                    <a:lnTo>
                      <a:pt x="203" y="331"/>
                    </a:lnTo>
                    <a:lnTo>
                      <a:pt x="201" y="332"/>
                    </a:lnTo>
                    <a:lnTo>
                      <a:pt x="201" y="346"/>
                    </a:lnTo>
                    <a:lnTo>
                      <a:pt x="201" y="346"/>
                    </a:lnTo>
                    <a:lnTo>
                      <a:pt x="203" y="347"/>
                    </a:lnTo>
                    <a:lnTo>
                      <a:pt x="203" y="349"/>
                    </a:lnTo>
                    <a:lnTo>
                      <a:pt x="203" y="349"/>
                    </a:lnTo>
                    <a:close/>
                    <a:moveTo>
                      <a:pt x="109" y="310"/>
                    </a:moveTo>
                    <a:lnTo>
                      <a:pt x="90" y="195"/>
                    </a:lnTo>
                    <a:lnTo>
                      <a:pt x="92" y="196"/>
                    </a:lnTo>
                    <a:lnTo>
                      <a:pt x="103" y="186"/>
                    </a:lnTo>
                    <a:lnTo>
                      <a:pt x="114" y="196"/>
                    </a:lnTo>
                    <a:lnTo>
                      <a:pt x="125" y="186"/>
                    </a:lnTo>
                    <a:lnTo>
                      <a:pt x="137" y="196"/>
                    </a:lnTo>
                    <a:lnTo>
                      <a:pt x="148" y="186"/>
                    </a:lnTo>
                    <a:lnTo>
                      <a:pt x="158" y="196"/>
                    </a:lnTo>
                    <a:lnTo>
                      <a:pt x="170" y="186"/>
                    </a:lnTo>
                    <a:lnTo>
                      <a:pt x="181" y="196"/>
                    </a:lnTo>
                    <a:lnTo>
                      <a:pt x="163" y="310"/>
                    </a:lnTo>
                    <a:lnTo>
                      <a:pt x="109" y="310"/>
                    </a:lnTo>
                    <a:close/>
                    <a:moveTo>
                      <a:pt x="208" y="260"/>
                    </a:moveTo>
                    <a:lnTo>
                      <a:pt x="208" y="260"/>
                    </a:lnTo>
                    <a:lnTo>
                      <a:pt x="204" y="265"/>
                    </a:lnTo>
                    <a:lnTo>
                      <a:pt x="202" y="272"/>
                    </a:lnTo>
                    <a:lnTo>
                      <a:pt x="197" y="285"/>
                    </a:lnTo>
                    <a:lnTo>
                      <a:pt x="195" y="299"/>
                    </a:lnTo>
                    <a:lnTo>
                      <a:pt x="194" y="310"/>
                    </a:lnTo>
                    <a:lnTo>
                      <a:pt x="177" y="310"/>
                    </a:lnTo>
                    <a:lnTo>
                      <a:pt x="200" y="172"/>
                    </a:lnTo>
                    <a:lnTo>
                      <a:pt x="185" y="170"/>
                    </a:lnTo>
                    <a:lnTo>
                      <a:pt x="184" y="174"/>
                    </a:lnTo>
                    <a:lnTo>
                      <a:pt x="181" y="178"/>
                    </a:lnTo>
                    <a:lnTo>
                      <a:pt x="170" y="168"/>
                    </a:lnTo>
                    <a:lnTo>
                      <a:pt x="158" y="178"/>
                    </a:lnTo>
                    <a:lnTo>
                      <a:pt x="148" y="168"/>
                    </a:lnTo>
                    <a:lnTo>
                      <a:pt x="137" y="178"/>
                    </a:lnTo>
                    <a:lnTo>
                      <a:pt x="125" y="168"/>
                    </a:lnTo>
                    <a:lnTo>
                      <a:pt x="114" y="178"/>
                    </a:lnTo>
                    <a:lnTo>
                      <a:pt x="103" y="168"/>
                    </a:lnTo>
                    <a:lnTo>
                      <a:pt x="92" y="178"/>
                    </a:lnTo>
                    <a:lnTo>
                      <a:pt x="86" y="173"/>
                    </a:lnTo>
                    <a:lnTo>
                      <a:pt x="86" y="170"/>
                    </a:lnTo>
                    <a:lnTo>
                      <a:pt x="72" y="172"/>
                    </a:lnTo>
                    <a:lnTo>
                      <a:pt x="95" y="310"/>
                    </a:lnTo>
                    <a:lnTo>
                      <a:pt x="77" y="310"/>
                    </a:lnTo>
                    <a:lnTo>
                      <a:pt x="77" y="310"/>
                    </a:lnTo>
                    <a:lnTo>
                      <a:pt x="76" y="299"/>
                    </a:lnTo>
                    <a:lnTo>
                      <a:pt x="74" y="285"/>
                    </a:lnTo>
                    <a:lnTo>
                      <a:pt x="71" y="272"/>
                    </a:lnTo>
                    <a:lnTo>
                      <a:pt x="68" y="265"/>
                    </a:lnTo>
                    <a:lnTo>
                      <a:pt x="63" y="260"/>
                    </a:lnTo>
                    <a:lnTo>
                      <a:pt x="63" y="260"/>
                    </a:lnTo>
                    <a:lnTo>
                      <a:pt x="55" y="248"/>
                    </a:lnTo>
                    <a:lnTo>
                      <a:pt x="47" y="236"/>
                    </a:lnTo>
                    <a:lnTo>
                      <a:pt x="41" y="225"/>
                    </a:lnTo>
                    <a:lnTo>
                      <a:pt x="35" y="214"/>
                    </a:lnTo>
                    <a:lnTo>
                      <a:pt x="27" y="194"/>
                    </a:lnTo>
                    <a:lnTo>
                      <a:pt x="20" y="175"/>
                    </a:lnTo>
                    <a:lnTo>
                      <a:pt x="17" y="159"/>
                    </a:lnTo>
                    <a:lnTo>
                      <a:pt x="15" y="147"/>
                    </a:lnTo>
                    <a:lnTo>
                      <a:pt x="14" y="138"/>
                    </a:lnTo>
                    <a:lnTo>
                      <a:pt x="14" y="138"/>
                    </a:lnTo>
                    <a:lnTo>
                      <a:pt x="14" y="125"/>
                    </a:lnTo>
                    <a:lnTo>
                      <a:pt x="16" y="113"/>
                    </a:lnTo>
                    <a:lnTo>
                      <a:pt x="19" y="101"/>
                    </a:lnTo>
                    <a:lnTo>
                      <a:pt x="23" y="90"/>
                    </a:lnTo>
                    <a:lnTo>
                      <a:pt x="29" y="79"/>
                    </a:lnTo>
                    <a:lnTo>
                      <a:pt x="34" y="69"/>
                    </a:lnTo>
                    <a:lnTo>
                      <a:pt x="42" y="60"/>
                    </a:lnTo>
                    <a:lnTo>
                      <a:pt x="49" y="51"/>
                    </a:lnTo>
                    <a:lnTo>
                      <a:pt x="58" y="43"/>
                    </a:lnTo>
                    <a:lnTo>
                      <a:pt x="68" y="36"/>
                    </a:lnTo>
                    <a:lnTo>
                      <a:pt x="77" y="30"/>
                    </a:lnTo>
                    <a:lnTo>
                      <a:pt x="88" y="24"/>
                    </a:lnTo>
                    <a:lnTo>
                      <a:pt x="99" y="21"/>
                    </a:lnTo>
                    <a:lnTo>
                      <a:pt x="111" y="18"/>
                    </a:lnTo>
                    <a:lnTo>
                      <a:pt x="123" y="16"/>
                    </a:lnTo>
                    <a:lnTo>
                      <a:pt x="136" y="16"/>
                    </a:lnTo>
                    <a:lnTo>
                      <a:pt x="136" y="16"/>
                    </a:lnTo>
                    <a:lnTo>
                      <a:pt x="149" y="16"/>
                    </a:lnTo>
                    <a:lnTo>
                      <a:pt x="161" y="18"/>
                    </a:lnTo>
                    <a:lnTo>
                      <a:pt x="173" y="21"/>
                    </a:lnTo>
                    <a:lnTo>
                      <a:pt x="183" y="24"/>
                    </a:lnTo>
                    <a:lnTo>
                      <a:pt x="194" y="30"/>
                    </a:lnTo>
                    <a:lnTo>
                      <a:pt x="204" y="36"/>
                    </a:lnTo>
                    <a:lnTo>
                      <a:pt x="214" y="43"/>
                    </a:lnTo>
                    <a:lnTo>
                      <a:pt x="222" y="51"/>
                    </a:lnTo>
                    <a:lnTo>
                      <a:pt x="230" y="60"/>
                    </a:lnTo>
                    <a:lnTo>
                      <a:pt x="237" y="69"/>
                    </a:lnTo>
                    <a:lnTo>
                      <a:pt x="244" y="79"/>
                    </a:lnTo>
                    <a:lnTo>
                      <a:pt x="248" y="90"/>
                    </a:lnTo>
                    <a:lnTo>
                      <a:pt x="252" y="101"/>
                    </a:lnTo>
                    <a:lnTo>
                      <a:pt x="256" y="113"/>
                    </a:lnTo>
                    <a:lnTo>
                      <a:pt x="258" y="125"/>
                    </a:lnTo>
                    <a:lnTo>
                      <a:pt x="258" y="138"/>
                    </a:lnTo>
                    <a:lnTo>
                      <a:pt x="258" y="138"/>
                    </a:lnTo>
                    <a:lnTo>
                      <a:pt x="257" y="147"/>
                    </a:lnTo>
                    <a:lnTo>
                      <a:pt x="255" y="159"/>
                    </a:lnTo>
                    <a:lnTo>
                      <a:pt x="251" y="175"/>
                    </a:lnTo>
                    <a:lnTo>
                      <a:pt x="245" y="194"/>
                    </a:lnTo>
                    <a:lnTo>
                      <a:pt x="236" y="214"/>
                    </a:lnTo>
                    <a:lnTo>
                      <a:pt x="231" y="225"/>
                    </a:lnTo>
                    <a:lnTo>
                      <a:pt x="224" y="236"/>
                    </a:lnTo>
                    <a:lnTo>
                      <a:pt x="217" y="248"/>
                    </a:lnTo>
                    <a:lnTo>
                      <a:pt x="208" y="260"/>
                    </a:lnTo>
                    <a:lnTo>
                      <a:pt x="208" y="2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4338638" y="1814513"/>
                <a:ext cx="2381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1" name="Freeform 8"/>
              <p:cNvSpPr/>
              <p:nvPr/>
            </p:nvSpPr>
            <p:spPr bwMode="auto">
              <a:xfrm>
                <a:off x="4173538" y="1855788"/>
                <a:ext cx="55563" cy="71438"/>
              </a:xfrm>
              <a:custGeom>
                <a:avLst/>
                <a:gdLst>
                  <a:gd name="T0" fmla="*/ 35 w 35"/>
                  <a:gd name="T1" fmla="*/ 37 h 45"/>
                  <a:gd name="T2" fmla="*/ 12 w 35"/>
                  <a:gd name="T3" fmla="*/ 0 h 45"/>
                  <a:gd name="T4" fmla="*/ 0 w 35"/>
                  <a:gd name="T5" fmla="*/ 7 h 45"/>
                  <a:gd name="T6" fmla="*/ 22 w 35"/>
                  <a:gd name="T7" fmla="*/ 45 h 45"/>
                  <a:gd name="T8" fmla="*/ 35 w 35"/>
                  <a:gd name="T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5">
                    <a:moveTo>
                      <a:pt x="35" y="37"/>
                    </a:moveTo>
                    <a:lnTo>
                      <a:pt x="12" y="0"/>
                    </a:lnTo>
                    <a:lnTo>
                      <a:pt x="0" y="7"/>
                    </a:lnTo>
                    <a:lnTo>
                      <a:pt x="22" y="45"/>
                    </a:lnTo>
                    <a:lnTo>
                      <a:pt x="35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2" name="Freeform 9"/>
              <p:cNvSpPr/>
              <p:nvPr/>
            </p:nvSpPr>
            <p:spPr bwMode="auto">
              <a:xfrm>
                <a:off x="4057650" y="1976438"/>
                <a:ext cx="69850" cy="53975"/>
              </a:xfrm>
              <a:custGeom>
                <a:avLst/>
                <a:gdLst>
                  <a:gd name="T0" fmla="*/ 44 w 44"/>
                  <a:gd name="T1" fmla="*/ 22 h 34"/>
                  <a:gd name="T2" fmla="*/ 7 w 44"/>
                  <a:gd name="T3" fmla="*/ 0 h 34"/>
                  <a:gd name="T4" fmla="*/ 0 w 44"/>
                  <a:gd name="T5" fmla="*/ 12 h 34"/>
                  <a:gd name="T6" fmla="*/ 38 w 44"/>
                  <a:gd name="T7" fmla="*/ 34 h 34"/>
                  <a:gd name="T8" fmla="*/ 44 w 44"/>
                  <a:gd name="T9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4">
                    <a:moveTo>
                      <a:pt x="44" y="22"/>
                    </a:moveTo>
                    <a:lnTo>
                      <a:pt x="7" y="0"/>
                    </a:lnTo>
                    <a:lnTo>
                      <a:pt x="0" y="12"/>
                    </a:lnTo>
                    <a:lnTo>
                      <a:pt x="38" y="34"/>
                    </a:lnTo>
                    <a:lnTo>
                      <a:pt x="44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4021138" y="2143125"/>
                <a:ext cx="68263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4621213" y="2133600"/>
                <a:ext cx="69850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5" name="Freeform 12"/>
              <p:cNvSpPr/>
              <p:nvPr/>
            </p:nvSpPr>
            <p:spPr bwMode="auto">
              <a:xfrm>
                <a:off x="4578350" y="1966913"/>
                <a:ext cx="69850" cy="53975"/>
              </a:xfrm>
              <a:custGeom>
                <a:avLst/>
                <a:gdLst>
                  <a:gd name="T0" fmla="*/ 44 w 44"/>
                  <a:gd name="T1" fmla="*/ 13 h 34"/>
                  <a:gd name="T2" fmla="*/ 38 w 44"/>
                  <a:gd name="T3" fmla="*/ 0 h 34"/>
                  <a:gd name="T4" fmla="*/ 0 w 44"/>
                  <a:gd name="T5" fmla="*/ 22 h 34"/>
                  <a:gd name="T6" fmla="*/ 7 w 44"/>
                  <a:gd name="T7" fmla="*/ 34 h 34"/>
                  <a:gd name="T8" fmla="*/ 44 w 44"/>
                  <a:gd name="T9" fmla="*/ 1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4">
                    <a:moveTo>
                      <a:pt x="44" y="13"/>
                    </a:moveTo>
                    <a:lnTo>
                      <a:pt x="38" y="0"/>
                    </a:lnTo>
                    <a:lnTo>
                      <a:pt x="0" y="22"/>
                    </a:lnTo>
                    <a:lnTo>
                      <a:pt x="7" y="34"/>
                    </a:lnTo>
                    <a:lnTo>
                      <a:pt x="44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6" name="Freeform 13"/>
              <p:cNvSpPr/>
              <p:nvPr/>
            </p:nvSpPr>
            <p:spPr bwMode="auto">
              <a:xfrm>
                <a:off x="4473575" y="1849438"/>
                <a:ext cx="55563" cy="73025"/>
              </a:xfrm>
              <a:custGeom>
                <a:avLst/>
                <a:gdLst>
                  <a:gd name="T0" fmla="*/ 35 w 35"/>
                  <a:gd name="T1" fmla="*/ 8 h 46"/>
                  <a:gd name="T2" fmla="*/ 23 w 35"/>
                  <a:gd name="T3" fmla="*/ 0 h 46"/>
                  <a:gd name="T4" fmla="*/ 0 w 35"/>
                  <a:gd name="T5" fmla="*/ 38 h 46"/>
                  <a:gd name="T6" fmla="*/ 13 w 35"/>
                  <a:gd name="T7" fmla="*/ 46 h 46"/>
                  <a:gd name="T8" fmla="*/ 35 w 35"/>
                  <a:gd name="T9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6">
                    <a:moveTo>
                      <a:pt x="35" y="8"/>
                    </a:moveTo>
                    <a:lnTo>
                      <a:pt x="23" y="0"/>
                    </a:lnTo>
                    <a:lnTo>
                      <a:pt x="0" y="38"/>
                    </a:lnTo>
                    <a:lnTo>
                      <a:pt x="13" y="46"/>
                    </a:lnTo>
                    <a:lnTo>
                      <a:pt x="35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7" name="Freeform 14"/>
              <p:cNvSpPr/>
              <p:nvPr/>
            </p:nvSpPr>
            <p:spPr bwMode="auto">
              <a:xfrm>
                <a:off x="4579938" y="2271713"/>
                <a:ext cx="73025" cy="52388"/>
              </a:xfrm>
              <a:custGeom>
                <a:avLst/>
                <a:gdLst>
                  <a:gd name="T0" fmla="*/ 0 w 46"/>
                  <a:gd name="T1" fmla="*/ 12 h 33"/>
                  <a:gd name="T2" fmla="*/ 38 w 46"/>
                  <a:gd name="T3" fmla="*/ 33 h 33"/>
                  <a:gd name="T4" fmla="*/ 46 w 46"/>
                  <a:gd name="T5" fmla="*/ 22 h 33"/>
                  <a:gd name="T6" fmla="*/ 8 w 46"/>
                  <a:gd name="T7" fmla="*/ 0 h 33"/>
                  <a:gd name="T8" fmla="*/ 0 w 46"/>
                  <a:gd name="T9" fmla="*/ 1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3">
                    <a:moveTo>
                      <a:pt x="0" y="12"/>
                    </a:moveTo>
                    <a:lnTo>
                      <a:pt x="38" y="33"/>
                    </a:lnTo>
                    <a:lnTo>
                      <a:pt x="46" y="22"/>
                    </a:lnTo>
                    <a:lnTo>
                      <a:pt x="8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8" name="Freeform 15"/>
              <p:cNvSpPr/>
              <p:nvPr/>
            </p:nvSpPr>
            <p:spPr bwMode="auto">
              <a:xfrm>
                <a:off x="4059238" y="2279650"/>
                <a:ext cx="71438" cy="53975"/>
              </a:xfrm>
              <a:custGeom>
                <a:avLst/>
                <a:gdLst>
                  <a:gd name="T0" fmla="*/ 0 w 45"/>
                  <a:gd name="T1" fmla="*/ 22 h 34"/>
                  <a:gd name="T2" fmla="*/ 8 w 45"/>
                  <a:gd name="T3" fmla="*/ 34 h 34"/>
                  <a:gd name="T4" fmla="*/ 45 w 45"/>
                  <a:gd name="T5" fmla="*/ 12 h 34"/>
                  <a:gd name="T6" fmla="*/ 38 w 45"/>
                  <a:gd name="T7" fmla="*/ 0 h 34"/>
                  <a:gd name="T8" fmla="*/ 0 w 45"/>
                  <a:gd name="T9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4">
                    <a:moveTo>
                      <a:pt x="0" y="22"/>
                    </a:moveTo>
                    <a:lnTo>
                      <a:pt x="8" y="34"/>
                    </a:lnTo>
                    <a:lnTo>
                      <a:pt x="45" y="12"/>
                    </a:lnTo>
                    <a:lnTo>
                      <a:pt x="38" y="0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4003675" y="1165225"/>
            <a:ext cx="1098550" cy="1069340"/>
            <a:chOff x="938800" y="4750859"/>
            <a:chExt cx="1106899" cy="1106899"/>
          </a:xfrm>
        </p:grpSpPr>
        <p:sp>
          <p:nvSpPr>
            <p:cNvPr id="20" name="Oval 19"/>
            <p:cNvSpPr/>
            <p:nvPr/>
          </p:nvSpPr>
          <p:spPr>
            <a:xfrm>
              <a:off x="938800" y="4750859"/>
              <a:ext cx="1106899" cy="1106899"/>
            </a:xfrm>
            <a:prstGeom prst="ellipse">
              <a:avLst/>
            </a:prstGeom>
            <a:solidFill>
              <a:srgbClr val="4584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206707" y="5072921"/>
              <a:ext cx="571087" cy="462777"/>
              <a:chOff x="5145088" y="3205163"/>
              <a:chExt cx="736600" cy="596900"/>
            </a:xfrm>
            <a:solidFill>
              <a:schemeClr val="bg1"/>
            </a:solidFill>
          </p:grpSpPr>
          <p:sp>
            <p:nvSpPr>
              <p:cNvPr id="22" name="Freeform 26"/>
              <p:cNvSpPr>
                <a:spLocks noEditPoints="1"/>
              </p:cNvSpPr>
              <p:nvPr/>
            </p:nvSpPr>
            <p:spPr bwMode="auto">
              <a:xfrm>
                <a:off x="5145088" y="3205163"/>
                <a:ext cx="736600" cy="596900"/>
              </a:xfrm>
              <a:custGeom>
                <a:avLst/>
                <a:gdLst>
                  <a:gd name="T0" fmla="*/ 464 w 464"/>
                  <a:gd name="T1" fmla="*/ 52 h 376"/>
                  <a:gd name="T2" fmla="*/ 464 w 464"/>
                  <a:gd name="T3" fmla="*/ 0 h 376"/>
                  <a:gd name="T4" fmla="*/ 0 w 464"/>
                  <a:gd name="T5" fmla="*/ 0 h 376"/>
                  <a:gd name="T6" fmla="*/ 0 w 464"/>
                  <a:gd name="T7" fmla="*/ 52 h 376"/>
                  <a:gd name="T8" fmla="*/ 10 w 464"/>
                  <a:gd name="T9" fmla="*/ 52 h 376"/>
                  <a:gd name="T10" fmla="*/ 10 w 464"/>
                  <a:gd name="T11" fmla="*/ 281 h 376"/>
                  <a:gd name="T12" fmla="*/ 0 w 464"/>
                  <a:gd name="T13" fmla="*/ 281 h 376"/>
                  <a:gd name="T14" fmla="*/ 0 w 464"/>
                  <a:gd name="T15" fmla="*/ 320 h 376"/>
                  <a:gd name="T16" fmla="*/ 153 w 464"/>
                  <a:gd name="T17" fmla="*/ 320 h 376"/>
                  <a:gd name="T18" fmla="*/ 115 w 464"/>
                  <a:gd name="T19" fmla="*/ 368 h 376"/>
                  <a:gd name="T20" fmla="*/ 126 w 464"/>
                  <a:gd name="T21" fmla="*/ 376 h 376"/>
                  <a:gd name="T22" fmla="*/ 171 w 464"/>
                  <a:gd name="T23" fmla="*/ 320 h 376"/>
                  <a:gd name="T24" fmla="*/ 224 w 464"/>
                  <a:gd name="T25" fmla="*/ 320 h 376"/>
                  <a:gd name="T26" fmla="*/ 224 w 464"/>
                  <a:gd name="T27" fmla="*/ 372 h 376"/>
                  <a:gd name="T28" fmla="*/ 238 w 464"/>
                  <a:gd name="T29" fmla="*/ 372 h 376"/>
                  <a:gd name="T30" fmla="*/ 238 w 464"/>
                  <a:gd name="T31" fmla="*/ 320 h 376"/>
                  <a:gd name="T32" fmla="*/ 292 w 464"/>
                  <a:gd name="T33" fmla="*/ 320 h 376"/>
                  <a:gd name="T34" fmla="*/ 337 w 464"/>
                  <a:gd name="T35" fmla="*/ 376 h 376"/>
                  <a:gd name="T36" fmla="*/ 348 w 464"/>
                  <a:gd name="T37" fmla="*/ 368 h 376"/>
                  <a:gd name="T38" fmla="*/ 310 w 464"/>
                  <a:gd name="T39" fmla="*/ 320 h 376"/>
                  <a:gd name="T40" fmla="*/ 464 w 464"/>
                  <a:gd name="T41" fmla="*/ 320 h 376"/>
                  <a:gd name="T42" fmla="*/ 464 w 464"/>
                  <a:gd name="T43" fmla="*/ 281 h 376"/>
                  <a:gd name="T44" fmla="*/ 452 w 464"/>
                  <a:gd name="T45" fmla="*/ 281 h 376"/>
                  <a:gd name="T46" fmla="*/ 452 w 464"/>
                  <a:gd name="T47" fmla="*/ 52 h 376"/>
                  <a:gd name="T48" fmla="*/ 464 w 464"/>
                  <a:gd name="T49" fmla="*/ 52 h 376"/>
                  <a:gd name="T50" fmla="*/ 449 w 464"/>
                  <a:gd name="T51" fmla="*/ 306 h 376"/>
                  <a:gd name="T52" fmla="*/ 14 w 464"/>
                  <a:gd name="T53" fmla="*/ 306 h 376"/>
                  <a:gd name="T54" fmla="*/ 14 w 464"/>
                  <a:gd name="T55" fmla="*/ 295 h 376"/>
                  <a:gd name="T56" fmla="*/ 449 w 464"/>
                  <a:gd name="T57" fmla="*/ 295 h 376"/>
                  <a:gd name="T58" fmla="*/ 449 w 464"/>
                  <a:gd name="T59" fmla="*/ 306 h 376"/>
                  <a:gd name="T60" fmla="*/ 14 w 464"/>
                  <a:gd name="T61" fmla="*/ 14 h 376"/>
                  <a:gd name="T62" fmla="*/ 449 w 464"/>
                  <a:gd name="T63" fmla="*/ 14 h 376"/>
                  <a:gd name="T64" fmla="*/ 449 w 464"/>
                  <a:gd name="T65" fmla="*/ 38 h 376"/>
                  <a:gd name="T66" fmla="*/ 14 w 464"/>
                  <a:gd name="T67" fmla="*/ 38 h 376"/>
                  <a:gd name="T68" fmla="*/ 14 w 464"/>
                  <a:gd name="T69" fmla="*/ 14 h 376"/>
                  <a:gd name="T70" fmla="*/ 438 w 464"/>
                  <a:gd name="T71" fmla="*/ 280 h 376"/>
                  <a:gd name="T72" fmla="*/ 26 w 464"/>
                  <a:gd name="T73" fmla="*/ 280 h 376"/>
                  <a:gd name="T74" fmla="*/ 26 w 464"/>
                  <a:gd name="T75" fmla="*/ 52 h 376"/>
                  <a:gd name="T76" fmla="*/ 438 w 464"/>
                  <a:gd name="T77" fmla="*/ 52 h 376"/>
                  <a:gd name="T78" fmla="*/ 438 w 464"/>
                  <a:gd name="T79" fmla="*/ 28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64" h="376">
                    <a:moveTo>
                      <a:pt x="464" y="52"/>
                    </a:moveTo>
                    <a:lnTo>
                      <a:pt x="464" y="0"/>
                    </a:lnTo>
                    <a:lnTo>
                      <a:pt x="0" y="0"/>
                    </a:lnTo>
                    <a:lnTo>
                      <a:pt x="0" y="52"/>
                    </a:lnTo>
                    <a:lnTo>
                      <a:pt x="10" y="52"/>
                    </a:lnTo>
                    <a:lnTo>
                      <a:pt x="10" y="281"/>
                    </a:lnTo>
                    <a:lnTo>
                      <a:pt x="0" y="281"/>
                    </a:lnTo>
                    <a:lnTo>
                      <a:pt x="0" y="320"/>
                    </a:lnTo>
                    <a:lnTo>
                      <a:pt x="153" y="320"/>
                    </a:lnTo>
                    <a:lnTo>
                      <a:pt x="115" y="368"/>
                    </a:lnTo>
                    <a:lnTo>
                      <a:pt x="126" y="376"/>
                    </a:lnTo>
                    <a:lnTo>
                      <a:pt x="171" y="320"/>
                    </a:lnTo>
                    <a:lnTo>
                      <a:pt x="224" y="320"/>
                    </a:lnTo>
                    <a:lnTo>
                      <a:pt x="224" y="372"/>
                    </a:lnTo>
                    <a:lnTo>
                      <a:pt x="238" y="372"/>
                    </a:lnTo>
                    <a:lnTo>
                      <a:pt x="238" y="320"/>
                    </a:lnTo>
                    <a:lnTo>
                      <a:pt x="292" y="320"/>
                    </a:lnTo>
                    <a:lnTo>
                      <a:pt x="337" y="376"/>
                    </a:lnTo>
                    <a:lnTo>
                      <a:pt x="348" y="368"/>
                    </a:lnTo>
                    <a:lnTo>
                      <a:pt x="310" y="320"/>
                    </a:lnTo>
                    <a:lnTo>
                      <a:pt x="464" y="320"/>
                    </a:lnTo>
                    <a:lnTo>
                      <a:pt x="464" y="281"/>
                    </a:lnTo>
                    <a:lnTo>
                      <a:pt x="452" y="281"/>
                    </a:lnTo>
                    <a:lnTo>
                      <a:pt x="452" y="52"/>
                    </a:lnTo>
                    <a:lnTo>
                      <a:pt x="464" y="52"/>
                    </a:lnTo>
                    <a:close/>
                    <a:moveTo>
                      <a:pt x="449" y="306"/>
                    </a:moveTo>
                    <a:lnTo>
                      <a:pt x="14" y="306"/>
                    </a:lnTo>
                    <a:lnTo>
                      <a:pt x="14" y="295"/>
                    </a:lnTo>
                    <a:lnTo>
                      <a:pt x="449" y="295"/>
                    </a:lnTo>
                    <a:lnTo>
                      <a:pt x="449" y="306"/>
                    </a:lnTo>
                    <a:close/>
                    <a:moveTo>
                      <a:pt x="14" y="14"/>
                    </a:moveTo>
                    <a:lnTo>
                      <a:pt x="449" y="14"/>
                    </a:lnTo>
                    <a:lnTo>
                      <a:pt x="449" y="38"/>
                    </a:lnTo>
                    <a:lnTo>
                      <a:pt x="14" y="38"/>
                    </a:lnTo>
                    <a:lnTo>
                      <a:pt x="14" y="14"/>
                    </a:lnTo>
                    <a:close/>
                    <a:moveTo>
                      <a:pt x="438" y="280"/>
                    </a:moveTo>
                    <a:lnTo>
                      <a:pt x="26" y="280"/>
                    </a:lnTo>
                    <a:lnTo>
                      <a:pt x="26" y="52"/>
                    </a:lnTo>
                    <a:lnTo>
                      <a:pt x="438" y="52"/>
                    </a:lnTo>
                    <a:lnTo>
                      <a:pt x="438" y="2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3" name="Freeform 27"/>
              <p:cNvSpPr>
                <a:spLocks noEditPoints="1"/>
              </p:cNvSpPr>
              <p:nvPr/>
            </p:nvSpPr>
            <p:spPr bwMode="auto">
              <a:xfrm>
                <a:off x="5221288" y="3425825"/>
                <a:ext cx="174625" cy="188913"/>
              </a:xfrm>
              <a:custGeom>
                <a:avLst/>
                <a:gdLst>
                  <a:gd name="T0" fmla="*/ 46 w 110"/>
                  <a:gd name="T1" fmla="*/ 119 h 119"/>
                  <a:gd name="T2" fmla="*/ 65 w 110"/>
                  <a:gd name="T3" fmla="*/ 119 h 119"/>
                  <a:gd name="T4" fmla="*/ 78 w 110"/>
                  <a:gd name="T5" fmla="*/ 119 h 119"/>
                  <a:gd name="T6" fmla="*/ 110 w 110"/>
                  <a:gd name="T7" fmla="*/ 119 h 119"/>
                  <a:gd name="T8" fmla="*/ 110 w 110"/>
                  <a:gd name="T9" fmla="*/ 29 h 119"/>
                  <a:gd name="T10" fmla="*/ 78 w 110"/>
                  <a:gd name="T11" fmla="*/ 29 h 119"/>
                  <a:gd name="T12" fmla="*/ 78 w 110"/>
                  <a:gd name="T13" fmla="*/ 0 h 119"/>
                  <a:gd name="T14" fmla="*/ 33 w 110"/>
                  <a:gd name="T15" fmla="*/ 0 h 119"/>
                  <a:gd name="T16" fmla="*/ 33 w 110"/>
                  <a:gd name="T17" fmla="*/ 53 h 119"/>
                  <a:gd name="T18" fmla="*/ 0 w 110"/>
                  <a:gd name="T19" fmla="*/ 53 h 119"/>
                  <a:gd name="T20" fmla="*/ 0 w 110"/>
                  <a:gd name="T21" fmla="*/ 119 h 119"/>
                  <a:gd name="T22" fmla="*/ 33 w 110"/>
                  <a:gd name="T23" fmla="*/ 119 h 119"/>
                  <a:gd name="T24" fmla="*/ 46 w 110"/>
                  <a:gd name="T25" fmla="*/ 119 h 119"/>
                  <a:gd name="T26" fmla="*/ 80 w 110"/>
                  <a:gd name="T27" fmla="*/ 43 h 119"/>
                  <a:gd name="T28" fmla="*/ 96 w 110"/>
                  <a:gd name="T29" fmla="*/ 43 h 119"/>
                  <a:gd name="T30" fmla="*/ 96 w 110"/>
                  <a:gd name="T31" fmla="*/ 105 h 119"/>
                  <a:gd name="T32" fmla="*/ 80 w 110"/>
                  <a:gd name="T33" fmla="*/ 105 h 119"/>
                  <a:gd name="T34" fmla="*/ 80 w 110"/>
                  <a:gd name="T35" fmla="*/ 43 h 119"/>
                  <a:gd name="T36" fmla="*/ 47 w 110"/>
                  <a:gd name="T37" fmla="*/ 14 h 119"/>
                  <a:gd name="T38" fmla="*/ 64 w 110"/>
                  <a:gd name="T39" fmla="*/ 14 h 119"/>
                  <a:gd name="T40" fmla="*/ 64 w 110"/>
                  <a:gd name="T41" fmla="*/ 105 h 119"/>
                  <a:gd name="T42" fmla="*/ 47 w 110"/>
                  <a:gd name="T43" fmla="*/ 105 h 119"/>
                  <a:gd name="T44" fmla="*/ 47 w 110"/>
                  <a:gd name="T45" fmla="*/ 14 h 119"/>
                  <a:gd name="T46" fmla="*/ 32 w 110"/>
                  <a:gd name="T47" fmla="*/ 105 h 119"/>
                  <a:gd name="T48" fmla="*/ 14 w 110"/>
                  <a:gd name="T49" fmla="*/ 105 h 119"/>
                  <a:gd name="T50" fmla="*/ 14 w 110"/>
                  <a:gd name="T51" fmla="*/ 67 h 119"/>
                  <a:gd name="T52" fmla="*/ 32 w 110"/>
                  <a:gd name="T53" fmla="*/ 67 h 119"/>
                  <a:gd name="T54" fmla="*/ 32 w 110"/>
                  <a:gd name="T55" fmla="*/ 10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9">
                    <a:moveTo>
                      <a:pt x="46" y="119"/>
                    </a:moveTo>
                    <a:lnTo>
                      <a:pt x="65" y="119"/>
                    </a:lnTo>
                    <a:lnTo>
                      <a:pt x="78" y="119"/>
                    </a:lnTo>
                    <a:lnTo>
                      <a:pt x="110" y="119"/>
                    </a:lnTo>
                    <a:lnTo>
                      <a:pt x="110" y="29"/>
                    </a:lnTo>
                    <a:lnTo>
                      <a:pt x="78" y="29"/>
                    </a:lnTo>
                    <a:lnTo>
                      <a:pt x="78" y="0"/>
                    </a:lnTo>
                    <a:lnTo>
                      <a:pt x="33" y="0"/>
                    </a:lnTo>
                    <a:lnTo>
                      <a:pt x="33" y="53"/>
                    </a:lnTo>
                    <a:lnTo>
                      <a:pt x="0" y="53"/>
                    </a:lnTo>
                    <a:lnTo>
                      <a:pt x="0" y="119"/>
                    </a:lnTo>
                    <a:lnTo>
                      <a:pt x="33" y="119"/>
                    </a:lnTo>
                    <a:lnTo>
                      <a:pt x="46" y="119"/>
                    </a:lnTo>
                    <a:close/>
                    <a:moveTo>
                      <a:pt x="80" y="43"/>
                    </a:moveTo>
                    <a:lnTo>
                      <a:pt x="96" y="43"/>
                    </a:lnTo>
                    <a:lnTo>
                      <a:pt x="96" y="105"/>
                    </a:lnTo>
                    <a:lnTo>
                      <a:pt x="80" y="105"/>
                    </a:lnTo>
                    <a:lnTo>
                      <a:pt x="80" y="43"/>
                    </a:lnTo>
                    <a:close/>
                    <a:moveTo>
                      <a:pt x="47" y="14"/>
                    </a:moveTo>
                    <a:lnTo>
                      <a:pt x="64" y="14"/>
                    </a:lnTo>
                    <a:lnTo>
                      <a:pt x="64" y="105"/>
                    </a:lnTo>
                    <a:lnTo>
                      <a:pt x="47" y="105"/>
                    </a:lnTo>
                    <a:lnTo>
                      <a:pt x="47" y="14"/>
                    </a:lnTo>
                    <a:close/>
                    <a:moveTo>
                      <a:pt x="32" y="105"/>
                    </a:moveTo>
                    <a:lnTo>
                      <a:pt x="14" y="105"/>
                    </a:lnTo>
                    <a:lnTo>
                      <a:pt x="14" y="67"/>
                    </a:lnTo>
                    <a:lnTo>
                      <a:pt x="32" y="67"/>
                    </a:lnTo>
                    <a:lnTo>
                      <a:pt x="32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4" name="Freeform 28"/>
              <p:cNvSpPr>
                <a:spLocks noEditPoints="1"/>
              </p:cNvSpPr>
              <p:nvPr/>
            </p:nvSpPr>
            <p:spPr bwMode="auto">
              <a:xfrm>
                <a:off x="5424488" y="3427413"/>
                <a:ext cx="174625" cy="187325"/>
              </a:xfrm>
              <a:custGeom>
                <a:avLst/>
                <a:gdLst>
                  <a:gd name="T0" fmla="*/ 45 w 110"/>
                  <a:gd name="T1" fmla="*/ 118 h 118"/>
                  <a:gd name="T2" fmla="*/ 77 w 110"/>
                  <a:gd name="T3" fmla="*/ 118 h 118"/>
                  <a:gd name="T4" fmla="*/ 77 w 110"/>
                  <a:gd name="T5" fmla="*/ 118 h 118"/>
                  <a:gd name="T6" fmla="*/ 110 w 110"/>
                  <a:gd name="T7" fmla="*/ 118 h 118"/>
                  <a:gd name="T8" fmla="*/ 110 w 110"/>
                  <a:gd name="T9" fmla="*/ 0 h 118"/>
                  <a:gd name="T10" fmla="*/ 64 w 110"/>
                  <a:gd name="T11" fmla="*/ 0 h 118"/>
                  <a:gd name="T12" fmla="*/ 64 w 110"/>
                  <a:gd name="T13" fmla="*/ 39 h 118"/>
                  <a:gd name="T14" fmla="*/ 32 w 110"/>
                  <a:gd name="T15" fmla="*/ 39 h 118"/>
                  <a:gd name="T16" fmla="*/ 32 w 110"/>
                  <a:gd name="T17" fmla="*/ 73 h 118"/>
                  <a:gd name="T18" fmla="*/ 0 w 110"/>
                  <a:gd name="T19" fmla="*/ 73 h 118"/>
                  <a:gd name="T20" fmla="*/ 0 w 110"/>
                  <a:gd name="T21" fmla="*/ 118 h 118"/>
                  <a:gd name="T22" fmla="*/ 32 w 110"/>
                  <a:gd name="T23" fmla="*/ 118 h 118"/>
                  <a:gd name="T24" fmla="*/ 45 w 110"/>
                  <a:gd name="T25" fmla="*/ 118 h 118"/>
                  <a:gd name="T26" fmla="*/ 80 w 110"/>
                  <a:gd name="T27" fmla="*/ 14 h 118"/>
                  <a:gd name="T28" fmla="*/ 96 w 110"/>
                  <a:gd name="T29" fmla="*/ 14 h 118"/>
                  <a:gd name="T30" fmla="*/ 96 w 110"/>
                  <a:gd name="T31" fmla="*/ 104 h 118"/>
                  <a:gd name="T32" fmla="*/ 80 w 110"/>
                  <a:gd name="T33" fmla="*/ 104 h 118"/>
                  <a:gd name="T34" fmla="*/ 80 w 110"/>
                  <a:gd name="T35" fmla="*/ 14 h 118"/>
                  <a:gd name="T36" fmla="*/ 46 w 110"/>
                  <a:gd name="T37" fmla="*/ 53 h 118"/>
                  <a:gd name="T38" fmla="*/ 63 w 110"/>
                  <a:gd name="T39" fmla="*/ 53 h 118"/>
                  <a:gd name="T40" fmla="*/ 63 w 110"/>
                  <a:gd name="T41" fmla="*/ 104 h 118"/>
                  <a:gd name="T42" fmla="*/ 46 w 110"/>
                  <a:gd name="T43" fmla="*/ 104 h 118"/>
                  <a:gd name="T44" fmla="*/ 46 w 110"/>
                  <a:gd name="T45" fmla="*/ 53 h 118"/>
                  <a:gd name="T46" fmla="*/ 31 w 110"/>
                  <a:gd name="T47" fmla="*/ 104 h 118"/>
                  <a:gd name="T48" fmla="*/ 14 w 110"/>
                  <a:gd name="T49" fmla="*/ 104 h 118"/>
                  <a:gd name="T50" fmla="*/ 14 w 110"/>
                  <a:gd name="T51" fmla="*/ 87 h 118"/>
                  <a:gd name="T52" fmla="*/ 31 w 110"/>
                  <a:gd name="T53" fmla="*/ 87 h 118"/>
                  <a:gd name="T54" fmla="*/ 31 w 110"/>
                  <a:gd name="T55" fmla="*/ 10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8">
                    <a:moveTo>
                      <a:pt x="45" y="118"/>
                    </a:moveTo>
                    <a:lnTo>
                      <a:pt x="77" y="118"/>
                    </a:lnTo>
                    <a:lnTo>
                      <a:pt x="77" y="118"/>
                    </a:lnTo>
                    <a:lnTo>
                      <a:pt x="110" y="118"/>
                    </a:lnTo>
                    <a:lnTo>
                      <a:pt x="110" y="0"/>
                    </a:lnTo>
                    <a:lnTo>
                      <a:pt x="64" y="0"/>
                    </a:lnTo>
                    <a:lnTo>
                      <a:pt x="64" y="39"/>
                    </a:lnTo>
                    <a:lnTo>
                      <a:pt x="32" y="39"/>
                    </a:lnTo>
                    <a:lnTo>
                      <a:pt x="32" y="73"/>
                    </a:lnTo>
                    <a:lnTo>
                      <a:pt x="0" y="73"/>
                    </a:lnTo>
                    <a:lnTo>
                      <a:pt x="0" y="118"/>
                    </a:lnTo>
                    <a:lnTo>
                      <a:pt x="32" y="118"/>
                    </a:lnTo>
                    <a:lnTo>
                      <a:pt x="45" y="118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04"/>
                    </a:lnTo>
                    <a:lnTo>
                      <a:pt x="80" y="104"/>
                    </a:lnTo>
                    <a:lnTo>
                      <a:pt x="80" y="14"/>
                    </a:lnTo>
                    <a:close/>
                    <a:moveTo>
                      <a:pt x="46" y="53"/>
                    </a:moveTo>
                    <a:lnTo>
                      <a:pt x="63" y="53"/>
                    </a:lnTo>
                    <a:lnTo>
                      <a:pt x="63" y="104"/>
                    </a:lnTo>
                    <a:lnTo>
                      <a:pt x="46" y="104"/>
                    </a:lnTo>
                    <a:lnTo>
                      <a:pt x="46" y="53"/>
                    </a:lnTo>
                    <a:close/>
                    <a:moveTo>
                      <a:pt x="31" y="104"/>
                    </a:moveTo>
                    <a:lnTo>
                      <a:pt x="14" y="104"/>
                    </a:lnTo>
                    <a:lnTo>
                      <a:pt x="14" y="87"/>
                    </a:lnTo>
                    <a:lnTo>
                      <a:pt x="31" y="87"/>
                    </a:lnTo>
                    <a:lnTo>
                      <a:pt x="31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5" name="Freeform 29"/>
              <p:cNvSpPr>
                <a:spLocks noEditPoints="1"/>
              </p:cNvSpPr>
              <p:nvPr/>
            </p:nvSpPr>
            <p:spPr bwMode="auto">
              <a:xfrm>
                <a:off x="5626100" y="3409950"/>
                <a:ext cx="174625" cy="204788"/>
              </a:xfrm>
              <a:custGeom>
                <a:avLst/>
                <a:gdLst>
                  <a:gd name="T0" fmla="*/ 45 w 110"/>
                  <a:gd name="T1" fmla="*/ 129 h 129"/>
                  <a:gd name="T2" fmla="*/ 65 w 110"/>
                  <a:gd name="T3" fmla="*/ 129 h 129"/>
                  <a:gd name="T4" fmla="*/ 78 w 110"/>
                  <a:gd name="T5" fmla="*/ 129 h 129"/>
                  <a:gd name="T6" fmla="*/ 110 w 110"/>
                  <a:gd name="T7" fmla="*/ 129 h 129"/>
                  <a:gd name="T8" fmla="*/ 110 w 110"/>
                  <a:gd name="T9" fmla="*/ 0 h 129"/>
                  <a:gd name="T10" fmla="*/ 65 w 110"/>
                  <a:gd name="T11" fmla="*/ 0 h 129"/>
                  <a:gd name="T12" fmla="*/ 65 w 110"/>
                  <a:gd name="T13" fmla="*/ 80 h 129"/>
                  <a:gd name="T14" fmla="*/ 45 w 110"/>
                  <a:gd name="T15" fmla="*/ 80 h 129"/>
                  <a:gd name="T16" fmla="*/ 45 w 110"/>
                  <a:gd name="T17" fmla="*/ 47 h 129"/>
                  <a:gd name="T18" fmla="*/ 0 w 110"/>
                  <a:gd name="T19" fmla="*/ 47 h 129"/>
                  <a:gd name="T20" fmla="*/ 0 w 110"/>
                  <a:gd name="T21" fmla="*/ 129 h 129"/>
                  <a:gd name="T22" fmla="*/ 32 w 110"/>
                  <a:gd name="T23" fmla="*/ 129 h 129"/>
                  <a:gd name="T24" fmla="*/ 45 w 110"/>
                  <a:gd name="T25" fmla="*/ 129 h 129"/>
                  <a:gd name="T26" fmla="*/ 80 w 110"/>
                  <a:gd name="T27" fmla="*/ 14 h 129"/>
                  <a:gd name="T28" fmla="*/ 96 w 110"/>
                  <a:gd name="T29" fmla="*/ 14 h 129"/>
                  <a:gd name="T30" fmla="*/ 96 w 110"/>
                  <a:gd name="T31" fmla="*/ 115 h 129"/>
                  <a:gd name="T32" fmla="*/ 80 w 110"/>
                  <a:gd name="T33" fmla="*/ 115 h 129"/>
                  <a:gd name="T34" fmla="*/ 80 w 110"/>
                  <a:gd name="T35" fmla="*/ 14 h 129"/>
                  <a:gd name="T36" fmla="*/ 47 w 110"/>
                  <a:gd name="T37" fmla="*/ 94 h 129"/>
                  <a:gd name="T38" fmla="*/ 64 w 110"/>
                  <a:gd name="T39" fmla="*/ 94 h 129"/>
                  <a:gd name="T40" fmla="*/ 64 w 110"/>
                  <a:gd name="T41" fmla="*/ 115 h 129"/>
                  <a:gd name="T42" fmla="*/ 47 w 110"/>
                  <a:gd name="T43" fmla="*/ 115 h 129"/>
                  <a:gd name="T44" fmla="*/ 47 w 110"/>
                  <a:gd name="T45" fmla="*/ 94 h 129"/>
                  <a:gd name="T46" fmla="*/ 31 w 110"/>
                  <a:gd name="T47" fmla="*/ 115 h 129"/>
                  <a:gd name="T48" fmla="*/ 14 w 110"/>
                  <a:gd name="T49" fmla="*/ 115 h 129"/>
                  <a:gd name="T50" fmla="*/ 14 w 110"/>
                  <a:gd name="T51" fmla="*/ 61 h 129"/>
                  <a:gd name="T52" fmla="*/ 31 w 110"/>
                  <a:gd name="T53" fmla="*/ 61 h 129"/>
                  <a:gd name="T54" fmla="*/ 31 w 110"/>
                  <a:gd name="T55" fmla="*/ 11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29">
                    <a:moveTo>
                      <a:pt x="45" y="129"/>
                    </a:moveTo>
                    <a:lnTo>
                      <a:pt x="65" y="129"/>
                    </a:lnTo>
                    <a:lnTo>
                      <a:pt x="78" y="129"/>
                    </a:lnTo>
                    <a:lnTo>
                      <a:pt x="110" y="129"/>
                    </a:lnTo>
                    <a:lnTo>
                      <a:pt x="110" y="0"/>
                    </a:lnTo>
                    <a:lnTo>
                      <a:pt x="65" y="0"/>
                    </a:lnTo>
                    <a:lnTo>
                      <a:pt x="65" y="80"/>
                    </a:lnTo>
                    <a:lnTo>
                      <a:pt x="45" y="80"/>
                    </a:lnTo>
                    <a:lnTo>
                      <a:pt x="45" y="47"/>
                    </a:lnTo>
                    <a:lnTo>
                      <a:pt x="0" y="47"/>
                    </a:lnTo>
                    <a:lnTo>
                      <a:pt x="0" y="129"/>
                    </a:lnTo>
                    <a:lnTo>
                      <a:pt x="32" y="129"/>
                    </a:lnTo>
                    <a:lnTo>
                      <a:pt x="45" y="129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15"/>
                    </a:lnTo>
                    <a:lnTo>
                      <a:pt x="80" y="115"/>
                    </a:lnTo>
                    <a:lnTo>
                      <a:pt x="80" y="14"/>
                    </a:lnTo>
                    <a:close/>
                    <a:moveTo>
                      <a:pt x="47" y="94"/>
                    </a:moveTo>
                    <a:lnTo>
                      <a:pt x="64" y="94"/>
                    </a:lnTo>
                    <a:lnTo>
                      <a:pt x="64" y="115"/>
                    </a:lnTo>
                    <a:lnTo>
                      <a:pt x="47" y="115"/>
                    </a:lnTo>
                    <a:lnTo>
                      <a:pt x="47" y="94"/>
                    </a:lnTo>
                    <a:close/>
                    <a:moveTo>
                      <a:pt x="31" y="115"/>
                    </a:moveTo>
                    <a:lnTo>
                      <a:pt x="14" y="115"/>
                    </a:lnTo>
                    <a:lnTo>
                      <a:pt x="14" y="61"/>
                    </a:lnTo>
                    <a:lnTo>
                      <a:pt x="31" y="61"/>
                    </a:lnTo>
                    <a:lnTo>
                      <a:pt x="31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6" name="Rectangle 30"/>
              <p:cNvSpPr>
                <a:spLocks noChangeArrowheads="1"/>
              </p:cNvSpPr>
              <p:nvPr/>
            </p:nvSpPr>
            <p:spPr bwMode="auto">
              <a:xfrm>
                <a:off x="5226050" y="3333750"/>
                <a:ext cx="176213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7" name="Rectangle 31"/>
              <p:cNvSpPr>
                <a:spLocks noChangeArrowheads="1"/>
              </p:cNvSpPr>
              <p:nvPr/>
            </p:nvSpPr>
            <p:spPr bwMode="auto">
              <a:xfrm>
                <a:off x="5226050" y="3373438"/>
                <a:ext cx="71438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821690" y="1165225"/>
            <a:ext cx="1098550" cy="1069340"/>
            <a:chOff x="938800" y="3527160"/>
            <a:chExt cx="1106899" cy="1106899"/>
          </a:xfrm>
        </p:grpSpPr>
        <p:sp>
          <p:nvSpPr>
            <p:cNvPr id="3" name="Oval 28"/>
            <p:cNvSpPr/>
            <p:nvPr/>
          </p:nvSpPr>
          <p:spPr>
            <a:xfrm>
              <a:off x="938800" y="3527160"/>
              <a:ext cx="1106899" cy="1106899"/>
            </a:xfrm>
            <a:prstGeom prst="ellipse">
              <a:avLst/>
            </a:prstGeom>
            <a:solidFill>
              <a:srgbClr val="31B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203630" y="3817837"/>
              <a:ext cx="577240" cy="525547"/>
              <a:chOff x="2846388" y="1879600"/>
              <a:chExt cx="744538" cy="677863"/>
            </a:xfrm>
            <a:solidFill>
              <a:schemeClr val="bg1"/>
            </a:solidFill>
          </p:grpSpPr>
          <p:sp>
            <p:nvSpPr>
              <p:cNvPr id="31" name="Freeform 116"/>
              <p:cNvSpPr>
                <a:spLocks noEditPoints="1"/>
              </p:cNvSpPr>
              <p:nvPr/>
            </p:nvSpPr>
            <p:spPr bwMode="auto">
              <a:xfrm>
                <a:off x="2846388" y="1879600"/>
                <a:ext cx="744538" cy="677863"/>
              </a:xfrm>
              <a:custGeom>
                <a:avLst/>
                <a:gdLst>
                  <a:gd name="T0" fmla="*/ 427 w 469"/>
                  <a:gd name="T1" fmla="*/ 0 h 427"/>
                  <a:gd name="T2" fmla="*/ 427 w 469"/>
                  <a:gd name="T3" fmla="*/ 7 h 427"/>
                  <a:gd name="T4" fmla="*/ 199 w 469"/>
                  <a:gd name="T5" fmla="*/ 106 h 427"/>
                  <a:gd name="T6" fmla="*/ 28 w 469"/>
                  <a:gd name="T7" fmla="*/ 106 h 427"/>
                  <a:gd name="T8" fmla="*/ 28 w 469"/>
                  <a:gd name="T9" fmla="*/ 116 h 427"/>
                  <a:gd name="T10" fmla="*/ 0 w 469"/>
                  <a:gd name="T11" fmla="*/ 116 h 427"/>
                  <a:gd name="T12" fmla="*/ 0 w 469"/>
                  <a:gd name="T13" fmla="*/ 263 h 427"/>
                  <a:gd name="T14" fmla="*/ 28 w 469"/>
                  <a:gd name="T15" fmla="*/ 263 h 427"/>
                  <a:gd name="T16" fmla="*/ 28 w 469"/>
                  <a:gd name="T17" fmla="*/ 274 h 427"/>
                  <a:gd name="T18" fmla="*/ 51 w 469"/>
                  <a:gd name="T19" fmla="*/ 274 h 427"/>
                  <a:gd name="T20" fmla="*/ 62 w 469"/>
                  <a:gd name="T21" fmla="*/ 307 h 427"/>
                  <a:gd name="T22" fmla="*/ 70 w 469"/>
                  <a:gd name="T23" fmla="*/ 305 h 427"/>
                  <a:gd name="T24" fmla="*/ 107 w 469"/>
                  <a:gd name="T25" fmla="*/ 427 h 427"/>
                  <a:gd name="T26" fmla="*/ 215 w 469"/>
                  <a:gd name="T27" fmla="*/ 427 h 427"/>
                  <a:gd name="T28" fmla="*/ 185 w 469"/>
                  <a:gd name="T29" fmla="*/ 330 h 427"/>
                  <a:gd name="T30" fmla="*/ 210 w 469"/>
                  <a:gd name="T31" fmla="*/ 330 h 427"/>
                  <a:gd name="T32" fmla="*/ 193 w 469"/>
                  <a:gd name="T33" fmla="*/ 275 h 427"/>
                  <a:gd name="T34" fmla="*/ 197 w 469"/>
                  <a:gd name="T35" fmla="*/ 274 h 427"/>
                  <a:gd name="T36" fmla="*/ 199 w 469"/>
                  <a:gd name="T37" fmla="*/ 274 h 427"/>
                  <a:gd name="T38" fmla="*/ 427 w 469"/>
                  <a:gd name="T39" fmla="*/ 372 h 427"/>
                  <a:gd name="T40" fmla="*/ 427 w 469"/>
                  <a:gd name="T41" fmla="*/ 380 h 427"/>
                  <a:gd name="T42" fmla="*/ 469 w 469"/>
                  <a:gd name="T43" fmla="*/ 380 h 427"/>
                  <a:gd name="T44" fmla="*/ 469 w 469"/>
                  <a:gd name="T45" fmla="*/ 0 h 427"/>
                  <a:gd name="T46" fmla="*/ 427 w 469"/>
                  <a:gd name="T47" fmla="*/ 0 h 427"/>
                  <a:gd name="T48" fmla="*/ 75 w 469"/>
                  <a:gd name="T49" fmla="*/ 274 h 427"/>
                  <a:gd name="T50" fmla="*/ 139 w 469"/>
                  <a:gd name="T51" fmla="*/ 274 h 427"/>
                  <a:gd name="T52" fmla="*/ 79 w 469"/>
                  <a:gd name="T53" fmla="*/ 288 h 427"/>
                  <a:gd name="T54" fmla="*/ 75 w 469"/>
                  <a:gd name="T55" fmla="*/ 274 h 427"/>
                  <a:gd name="T56" fmla="*/ 14 w 469"/>
                  <a:gd name="T57" fmla="*/ 249 h 427"/>
                  <a:gd name="T58" fmla="*/ 14 w 469"/>
                  <a:gd name="T59" fmla="*/ 130 h 427"/>
                  <a:gd name="T60" fmla="*/ 28 w 469"/>
                  <a:gd name="T61" fmla="*/ 130 h 427"/>
                  <a:gd name="T62" fmla="*/ 28 w 469"/>
                  <a:gd name="T63" fmla="*/ 249 h 427"/>
                  <a:gd name="T64" fmla="*/ 14 w 469"/>
                  <a:gd name="T65" fmla="*/ 249 h 427"/>
                  <a:gd name="T66" fmla="*/ 43 w 469"/>
                  <a:gd name="T67" fmla="*/ 120 h 427"/>
                  <a:gd name="T68" fmla="*/ 196 w 469"/>
                  <a:gd name="T69" fmla="*/ 120 h 427"/>
                  <a:gd name="T70" fmla="*/ 196 w 469"/>
                  <a:gd name="T71" fmla="*/ 260 h 427"/>
                  <a:gd name="T72" fmla="*/ 43 w 469"/>
                  <a:gd name="T73" fmla="*/ 260 h 427"/>
                  <a:gd name="T74" fmla="*/ 43 w 469"/>
                  <a:gd name="T75" fmla="*/ 120 h 427"/>
                  <a:gd name="T76" fmla="*/ 118 w 469"/>
                  <a:gd name="T77" fmla="*/ 412 h 427"/>
                  <a:gd name="T78" fmla="*/ 84 w 469"/>
                  <a:gd name="T79" fmla="*/ 302 h 427"/>
                  <a:gd name="T80" fmla="*/ 156 w 469"/>
                  <a:gd name="T81" fmla="*/ 284 h 427"/>
                  <a:gd name="T82" fmla="*/ 196 w 469"/>
                  <a:gd name="T83" fmla="*/ 412 h 427"/>
                  <a:gd name="T84" fmla="*/ 118 w 469"/>
                  <a:gd name="T85" fmla="*/ 412 h 427"/>
                  <a:gd name="T86" fmla="*/ 190 w 469"/>
                  <a:gd name="T87" fmla="*/ 316 h 427"/>
                  <a:gd name="T88" fmla="*/ 181 w 469"/>
                  <a:gd name="T89" fmla="*/ 316 h 427"/>
                  <a:gd name="T90" fmla="*/ 170 w 469"/>
                  <a:gd name="T91" fmla="*/ 280 h 427"/>
                  <a:gd name="T92" fmla="*/ 179 w 469"/>
                  <a:gd name="T93" fmla="*/ 278 h 427"/>
                  <a:gd name="T94" fmla="*/ 190 w 469"/>
                  <a:gd name="T95" fmla="*/ 316 h 427"/>
                  <a:gd name="T96" fmla="*/ 427 w 469"/>
                  <a:gd name="T97" fmla="*/ 357 h 427"/>
                  <a:gd name="T98" fmla="*/ 211 w 469"/>
                  <a:gd name="T99" fmla="*/ 264 h 427"/>
                  <a:gd name="T100" fmla="*/ 211 w 469"/>
                  <a:gd name="T101" fmla="*/ 116 h 427"/>
                  <a:gd name="T102" fmla="*/ 427 w 469"/>
                  <a:gd name="T103" fmla="*/ 23 h 427"/>
                  <a:gd name="T104" fmla="*/ 427 w 469"/>
                  <a:gd name="T105" fmla="*/ 357 h 427"/>
                  <a:gd name="T106" fmla="*/ 455 w 469"/>
                  <a:gd name="T107" fmla="*/ 366 h 427"/>
                  <a:gd name="T108" fmla="*/ 441 w 469"/>
                  <a:gd name="T109" fmla="*/ 366 h 427"/>
                  <a:gd name="T110" fmla="*/ 441 w 469"/>
                  <a:gd name="T111" fmla="*/ 14 h 427"/>
                  <a:gd name="T112" fmla="*/ 455 w 469"/>
                  <a:gd name="T113" fmla="*/ 14 h 427"/>
                  <a:gd name="T114" fmla="*/ 455 w 469"/>
                  <a:gd name="T115" fmla="*/ 366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69" h="427">
                    <a:moveTo>
                      <a:pt x="427" y="0"/>
                    </a:moveTo>
                    <a:lnTo>
                      <a:pt x="427" y="7"/>
                    </a:lnTo>
                    <a:lnTo>
                      <a:pt x="199" y="106"/>
                    </a:lnTo>
                    <a:lnTo>
                      <a:pt x="28" y="106"/>
                    </a:lnTo>
                    <a:lnTo>
                      <a:pt x="28" y="116"/>
                    </a:lnTo>
                    <a:lnTo>
                      <a:pt x="0" y="116"/>
                    </a:lnTo>
                    <a:lnTo>
                      <a:pt x="0" y="263"/>
                    </a:lnTo>
                    <a:lnTo>
                      <a:pt x="28" y="263"/>
                    </a:lnTo>
                    <a:lnTo>
                      <a:pt x="28" y="274"/>
                    </a:lnTo>
                    <a:lnTo>
                      <a:pt x="51" y="274"/>
                    </a:lnTo>
                    <a:lnTo>
                      <a:pt x="62" y="307"/>
                    </a:lnTo>
                    <a:lnTo>
                      <a:pt x="70" y="305"/>
                    </a:lnTo>
                    <a:lnTo>
                      <a:pt x="107" y="427"/>
                    </a:lnTo>
                    <a:lnTo>
                      <a:pt x="215" y="427"/>
                    </a:lnTo>
                    <a:lnTo>
                      <a:pt x="185" y="330"/>
                    </a:lnTo>
                    <a:lnTo>
                      <a:pt x="210" y="330"/>
                    </a:lnTo>
                    <a:lnTo>
                      <a:pt x="193" y="275"/>
                    </a:lnTo>
                    <a:lnTo>
                      <a:pt x="197" y="274"/>
                    </a:lnTo>
                    <a:lnTo>
                      <a:pt x="199" y="274"/>
                    </a:lnTo>
                    <a:lnTo>
                      <a:pt x="427" y="372"/>
                    </a:lnTo>
                    <a:lnTo>
                      <a:pt x="427" y="380"/>
                    </a:lnTo>
                    <a:lnTo>
                      <a:pt x="469" y="380"/>
                    </a:lnTo>
                    <a:lnTo>
                      <a:pt x="469" y="0"/>
                    </a:lnTo>
                    <a:lnTo>
                      <a:pt x="427" y="0"/>
                    </a:lnTo>
                    <a:close/>
                    <a:moveTo>
                      <a:pt x="75" y="274"/>
                    </a:moveTo>
                    <a:lnTo>
                      <a:pt x="139" y="274"/>
                    </a:lnTo>
                    <a:lnTo>
                      <a:pt x="79" y="288"/>
                    </a:lnTo>
                    <a:lnTo>
                      <a:pt x="75" y="274"/>
                    </a:lnTo>
                    <a:close/>
                    <a:moveTo>
                      <a:pt x="14" y="249"/>
                    </a:moveTo>
                    <a:lnTo>
                      <a:pt x="14" y="130"/>
                    </a:lnTo>
                    <a:lnTo>
                      <a:pt x="28" y="130"/>
                    </a:lnTo>
                    <a:lnTo>
                      <a:pt x="28" y="249"/>
                    </a:lnTo>
                    <a:lnTo>
                      <a:pt x="14" y="249"/>
                    </a:lnTo>
                    <a:close/>
                    <a:moveTo>
                      <a:pt x="43" y="120"/>
                    </a:moveTo>
                    <a:lnTo>
                      <a:pt x="196" y="120"/>
                    </a:lnTo>
                    <a:lnTo>
                      <a:pt x="196" y="260"/>
                    </a:lnTo>
                    <a:lnTo>
                      <a:pt x="43" y="260"/>
                    </a:lnTo>
                    <a:lnTo>
                      <a:pt x="43" y="120"/>
                    </a:lnTo>
                    <a:close/>
                    <a:moveTo>
                      <a:pt x="118" y="412"/>
                    </a:moveTo>
                    <a:lnTo>
                      <a:pt x="84" y="302"/>
                    </a:lnTo>
                    <a:lnTo>
                      <a:pt x="156" y="284"/>
                    </a:lnTo>
                    <a:lnTo>
                      <a:pt x="196" y="412"/>
                    </a:lnTo>
                    <a:lnTo>
                      <a:pt x="118" y="412"/>
                    </a:lnTo>
                    <a:close/>
                    <a:moveTo>
                      <a:pt x="190" y="316"/>
                    </a:moveTo>
                    <a:lnTo>
                      <a:pt x="181" y="316"/>
                    </a:lnTo>
                    <a:lnTo>
                      <a:pt x="170" y="280"/>
                    </a:lnTo>
                    <a:lnTo>
                      <a:pt x="179" y="278"/>
                    </a:lnTo>
                    <a:lnTo>
                      <a:pt x="190" y="316"/>
                    </a:lnTo>
                    <a:close/>
                    <a:moveTo>
                      <a:pt x="427" y="357"/>
                    </a:moveTo>
                    <a:lnTo>
                      <a:pt x="211" y="264"/>
                    </a:lnTo>
                    <a:lnTo>
                      <a:pt x="211" y="116"/>
                    </a:lnTo>
                    <a:lnTo>
                      <a:pt x="427" y="23"/>
                    </a:lnTo>
                    <a:lnTo>
                      <a:pt x="427" y="357"/>
                    </a:lnTo>
                    <a:close/>
                    <a:moveTo>
                      <a:pt x="455" y="366"/>
                    </a:moveTo>
                    <a:lnTo>
                      <a:pt x="441" y="366"/>
                    </a:lnTo>
                    <a:lnTo>
                      <a:pt x="441" y="14"/>
                    </a:lnTo>
                    <a:lnTo>
                      <a:pt x="455" y="14"/>
                    </a:lnTo>
                    <a:lnTo>
                      <a:pt x="455" y="3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2" name="Rectangle 117"/>
              <p:cNvSpPr>
                <a:spLocks noChangeArrowheads="1"/>
              </p:cNvSpPr>
              <p:nvPr/>
            </p:nvSpPr>
            <p:spPr bwMode="auto">
              <a:xfrm>
                <a:off x="2932113" y="2097088"/>
                <a:ext cx="171450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2907665" y="3741421"/>
            <a:ext cx="3215005" cy="369569"/>
            <a:chOff x="7686661" y="5002486"/>
            <a:chExt cx="1428330" cy="338624"/>
          </a:xfrm>
          <a:solidFill>
            <a:srgbClr val="4584D3"/>
          </a:solidFill>
        </p:grpSpPr>
        <p:sp>
          <p:nvSpPr>
            <p:cNvPr id="54" name="Rectangle 53"/>
            <p:cNvSpPr/>
            <p:nvPr/>
          </p:nvSpPr>
          <p:spPr>
            <a:xfrm>
              <a:off x="7686661" y="5055890"/>
              <a:ext cx="1428330" cy="2191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55" name="Rectangle 3"/>
            <p:cNvSpPr txBox="1">
              <a:spLocks noChangeArrowheads="1"/>
            </p:cNvSpPr>
            <p:nvPr/>
          </p:nvSpPr>
          <p:spPr bwMode="auto">
            <a:xfrm>
              <a:off x="7855741" y="5002486"/>
              <a:ext cx="1090170" cy="338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latinLnBrk="0"/>
              <a:r>
                <a:rPr lang="zh-CN" sz="1800"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提</a:t>
              </a:r>
              <a:r>
                <a:rPr lang="en-US" altLang="zh-CN" sz="1800"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    </a:t>
              </a:r>
              <a:r>
                <a:rPr lang="zh-CN" sz="1800"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示</a:t>
              </a:r>
            </a:p>
          </p:txBody>
        </p:sp>
      </p:grpSp>
      <p:sp>
        <p:nvSpPr>
          <p:cNvPr id="56" name="Rectangle 3"/>
          <p:cNvSpPr txBox="1">
            <a:spLocks noChangeArrowheads="1"/>
          </p:cNvSpPr>
          <p:nvPr/>
        </p:nvSpPr>
        <p:spPr bwMode="auto">
          <a:xfrm>
            <a:off x="3031490" y="3074670"/>
            <a:ext cx="2983865" cy="55372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latinLnBrk="0">
              <a:buClrTx/>
              <a:buSzTx/>
              <a:buFontTx/>
            </a:pPr>
            <a:r>
              <a:rPr lang="en-US" altLang="ko-KR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sym typeface="+mn-ea"/>
              </a:rPr>
              <a:t>打卡包括但不限于对理论知识的理解、扩展、代码实现、公式推导等等，也可直播分享自己的学习过程。不需要复制粘贴教程原文</a:t>
            </a:r>
            <a:r>
              <a:rPr lang="en-US" altLang="ko-KR" sz="12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sym typeface="+mn-ea"/>
              </a:rPr>
              <a:t>。</a:t>
            </a:r>
            <a:endParaRPr lang="en-US" altLang="ko-KR" sz="12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 bwMode="auto">
          <a:xfrm>
            <a:off x="3032125" y="4192270"/>
            <a:ext cx="2983230" cy="55372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latinLnBrk="0">
              <a:buClrTx/>
              <a:buSzTx/>
              <a:buFontTx/>
            </a:pPr>
            <a:r>
              <a:rPr lang="en-US" altLang="ko-KR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sym typeface="+mn-ea"/>
              </a:rPr>
              <a:t>如果笔记中需要引用教程内容或其它资料，希望注明出处，并附上来源链接，避免版权纠纷</a:t>
            </a:r>
            <a:r>
              <a:rPr lang="en-US" altLang="ko-KR" sz="12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sym typeface="+mn-ea"/>
              </a:rPr>
              <a:t>。</a:t>
            </a:r>
            <a:endParaRPr lang="en-US" altLang="ko-KR" sz="12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0" name="speed"/>
          <p:cNvSpPr txBox="1">
            <a:spLocks noChangeArrowheads="1"/>
          </p:cNvSpPr>
          <p:nvPr/>
        </p:nvSpPr>
        <p:spPr bwMode="auto">
          <a:xfrm>
            <a:off x="6880860" y="2367915"/>
            <a:ext cx="1922780" cy="1675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20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indent="0">
              <a:buFont typeface="Arial" panose="020B0604020202020204" pitchFamily="34" charset="0"/>
              <a:defRPr/>
            </a:pPr>
            <a:endParaRPr lang="zh-CN" altLang="en-US" sz="1100" dirty="0">
              <a:sym typeface="+mn-ea"/>
            </a:endParaRPr>
          </a:p>
          <a:p>
            <a:pPr marL="85725" indent="-85725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ym typeface="+mn-ea"/>
              </a:rPr>
              <a:t>字数少于5</a:t>
            </a:r>
            <a:r>
              <a:rPr lang="en-US" altLang="zh-CN" sz="1400" dirty="0">
                <a:sym typeface="+mn-ea"/>
              </a:rPr>
              <a:t>0</a:t>
            </a:r>
          </a:p>
          <a:p>
            <a:pPr marL="85725" indent="-85725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ym typeface="+mn-ea"/>
              </a:rPr>
              <a:t>教程复制粘贴</a:t>
            </a:r>
          </a:p>
          <a:p>
            <a:pPr marL="85725" indent="-85725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ym typeface="+mn-ea"/>
              </a:rPr>
              <a:t>教程大纲复制粘贴</a:t>
            </a:r>
          </a:p>
          <a:p>
            <a:pPr marL="85725" indent="-85725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ym typeface="+mn-ea"/>
              </a:rPr>
              <a:t>与本任务内容无关</a:t>
            </a:r>
          </a:p>
          <a:p>
            <a:pPr marL="85725" indent="-85725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ym typeface="+mn-ea"/>
              </a:rPr>
              <a:t>错误链接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39420" y="2611752"/>
            <a:ext cx="1836421" cy="552281"/>
            <a:chOff x="8641787" y="3950141"/>
            <a:chExt cx="2327000" cy="719331"/>
          </a:xfrm>
          <a:solidFill>
            <a:srgbClr val="31B6FD"/>
          </a:solidFill>
        </p:grpSpPr>
        <p:sp>
          <p:nvSpPr>
            <p:cNvPr id="80" name="speed"/>
            <p:cNvSpPr txBox="1">
              <a:spLocks noChangeArrowheads="1"/>
            </p:cNvSpPr>
            <p:nvPr/>
          </p:nvSpPr>
          <p:spPr bwMode="auto">
            <a:xfrm>
              <a:off x="9355497" y="4008036"/>
              <a:ext cx="1613290" cy="66143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ko-KR"/>
              </a:defPPr>
              <a:lvl1pPr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kumimoji="0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>
                <a:defRPr/>
              </a:pPr>
              <a:r>
                <a:rPr lang="zh-CN" altLang="en-US" sz="1100" dirty="0">
                  <a:sym typeface="+mn-ea"/>
                </a:rPr>
                <a:t>选择一个分享平台如CSDN、Github、简书、知乎等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8641787" y="3950141"/>
              <a:ext cx="624166" cy="624163"/>
              <a:chOff x="8631404" y="3857519"/>
              <a:chExt cx="411824" cy="411822"/>
            </a:xfrm>
            <a:grpFill/>
          </p:grpSpPr>
          <p:sp>
            <p:nvSpPr>
              <p:cNvPr id="72" name="Oval 71"/>
              <p:cNvSpPr/>
              <p:nvPr/>
            </p:nvSpPr>
            <p:spPr>
              <a:xfrm>
                <a:off x="8631404" y="3857519"/>
                <a:ext cx="411824" cy="4118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/>
              </a:p>
            </p:txBody>
          </p:sp>
          <p:sp>
            <p:nvSpPr>
              <p:cNvPr id="81" name="speed"/>
              <p:cNvSpPr txBox="1">
                <a:spLocks noChangeArrowheads="1"/>
              </p:cNvSpPr>
              <p:nvPr/>
            </p:nvSpPr>
            <p:spPr bwMode="auto">
              <a:xfrm>
                <a:off x="8669151" y="3874969"/>
                <a:ext cx="336321" cy="36998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 wrap="square" lIns="0" tIns="0" rIns="0" bIns="0" anchor="t" anchorCtr="0">
                <a:spAutoFit/>
                <a:scene3d>
                  <a:camera prst="orthographicFront"/>
                  <a:lightRig rig="threePt" dir="t"/>
                </a:scene3d>
              </a:bodyPr>
              <a:lstStyle>
                <a:defPPr>
                  <a:defRPr lang="ko-KR"/>
                </a:defPPr>
                <a:lvl1pPr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kumimoji="0" sz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</a:lstStyle>
              <a:p>
                <a:pPr algn="ctr" latinLnBrk="0">
                  <a:spcBef>
                    <a:spcPct val="0"/>
                  </a:spcBef>
                </a:pPr>
                <a:r>
                  <a:rPr lang="en-US" altLang="ko-KR" sz="2800" b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01</a:t>
                </a:r>
              </a:p>
            </p:txBody>
          </p:sp>
        </p:grpSp>
      </p:grpSp>
      <p:grpSp>
        <p:nvGrpSpPr>
          <p:cNvPr id="95" name="Group 94"/>
          <p:cNvGrpSpPr/>
          <p:nvPr/>
        </p:nvGrpSpPr>
        <p:grpSpPr>
          <a:xfrm>
            <a:off x="439420" y="3487420"/>
            <a:ext cx="1784985" cy="552024"/>
            <a:chOff x="8641787" y="3950141"/>
            <a:chExt cx="2261824" cy="718995"/>
          </a:xfrm>
          <a:solidFill>
            <a:srgbClr val="31B6FD"/>
          </a:solidFill>
        </p:grpSpPr>
        <p:sp>
          <p:nvSpPr>
            <p:cNvPr id="96" name="speed"/>
            <p:cNvSpPr txBox="1">
              <a:spLocks noChangeArrowheads="1"/>
            </p:cNvSpPr>
            <p:nvPr/>
          </p:nvSpPr>
          <p:spPr bwMode="auto">
            <a:xfrm>
              <a:off x="9355312" y="4008308"/>
              <a:ext cx="1548299" cy="66082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ko-KR"/>
              </a:defPPr>
              <a:lvl1pPr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kumimoji="0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>
                <a:defRPr/>
              </a:pPr>
              <a:r>
                <a:rPr lang="zh-CN" altLang="en-US" sz="1100">
                  <a:sym typeface="+mn-ea"/>
                </a:rPr>
                <a:t>将自己的学习体会，输出成学习笔记或学习视频</a:t>
              </a: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8641787" y="3950141"/>
              <a:ext cx="624166" cy="624163"/>
              <a:chOff x="8631404" y="3857519"/>
              <a:chExt cx="411824" cy="411822"/>
            </a:xfrm>
            <a:grpFill/>
          </p:grpSpPr>
          <p:sp>
            <p:nvSpPr>
              <p:cNvPr id="98" name="Oval 97"/>
              <p:cNvSpPr/>
              <p:nvPr/>
            </p:nvSpPr>
            <p:spPr>
              <a:xfrm>
                <a:off x="8631404" y="3857519"/>
                <a:ext cx="411824" cy="4118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/>
              </a:p>
            </p:txBody>
          </p:sp>
          <p:sp>
            <p:nvSpPr>
              <p:cNvPr id="99" name="speed"/>
              <p:cNvSpPr txBox="1">
                <a:spLocks noChangeArrowheads="1"/>
              </p:cNvSpPr>
              <p:nvPr/>
            </p:nvSpPr>
            <p:spPr bwMode="auto">
              <a:xfrm>
                <a:off x="8669151" y="3874969"/>
                <a:ext cx="336321" cy="36998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 wrap="square" lIns="0" tIns="0" rIns="0" bIns="0" anchor="t" anchorCtr="0">
                <a:spAutoFit/>
                <a:scene3d>
                  <a:camera prst="orthographicFront"/>
                  <a:lightRig rig="threePt" dir="t"/>
                </a:scene3d>
              </a:bodyPr>
              <a:lstStyle>
                <a:defPPr>
                  <a:defRPr lang="ko-KR"/>
                </a:defPPr>
                <a:lvl1pPr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kumimoji="0" sz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</a:lstStyle>
              <a:p>
                <a:pPr algn="ctr" latinLnBrk="0">
                  <a:spcBef>
                    <a:spcPct val="0"/>
                  </a:spcBef>
                </a:pPr>
                <a:r>
                  <a:rPr lang="en-US" altLang="ko-KR" sz="2800" b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02</a:t>
                </a:r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439420" y="4250690"/>
            <a:ext cx="1784985" cy="552022"/>
            <a:chOff x="8641781" y="3950144"/>
            <a:chExt cx="2261830" cy="718990"/>
          </a:xfrm>
          <a:solidFill>
            <a:srgbClr val="31B6FD"/>
          </a:solidFill>
        </p:grpSpPr>
        <p:sp>
          <p:nvSpPr>
            <p:cNvPr id="101" name="speed"/>
            <p:cNvSpPr txBox="1">
              <a:spLocks noChangeArrowheads="1"/>
            </p:cNvSpPr>
            <p:nvPr/>
          </p:nvSpPr>
          <p:spPr bwMode="auto">
            <a:xfrm>
              <a:off x="9355312" y="4008308"/>
              <a:ext cx="1548299" cy="66082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ko-KR"/>
              </a:defPPr>
              <a:lvl1pPr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kumimoji="0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>
                <a:defRPr/>
              </a:pPr>
              <a:r>
                <a:rPr lang="zh-CN" altLang="en-US" sz="1100">
                  <a:sym typeface="+mn-ea"/>
                </a:rPr>
                <a:t>将分享的链接，填至小程序的 “打卡链接” 中相应的位置</a:t>
              </a: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8641781" y="3950144"/>
              <a:ext cx="624166" cy="624163"/>
              <a:chOff x="8631400" y="3857521"/>
              <a:chExt cx="411824" cy="411822"/>
            </a:xfrm>
            <a:grpFill/>
          </p:grpSpPr>
          <p:sp>
            <p:nvSpPr>
              <p:cNvPr id="103" name="Oval 102"/>
              <p:cNvSpPr/>
              <p:nvPr/>
            </p:nvSpPr>
            <p:spPr>
              <a:xfrm>
                <a:off x="8631400" y="3857521"/>
                <a:ext cx="411824" cy="4118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/>
              </a:p>
            </p:txBody>
          </p:sp>
          <p:sp>
            <p:nvSpPr>
              <p:cNvPr id="104" name="speed"/>
              <p:cNvSpPr txBox="1">
                <a:spLocks noChangeArrowheads="1"/>
              </p:cNvSpPr>
              <p:nvPr/>
            </p:nvSpPr>
            <p:spPr bwMode="auto">
              <a:xfrm>
                <a:off x="8669151" y="3874969"/>
                <a:ext cx="336321" cy="36998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 wrap="square" lIns="0" tIns="0" rIns="0" bIns="0" anchor="t" anchorCtr="0">
                <a:spAutoFit/>
                <a:scene3d>
                  <a:camera prst="orthographicFront"/>
                  <a:lightRig rig="threePt" dir="t"/>
                </a:scene3d>
              </a:bodyPr>
              <a:lstStyle>
                <a:defPPr>
                  <a:defRPr lang="ko-KR"/>
                </a:defPPr>
                <a:lvl1pPr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kumimoji="0" sz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</a:lstStyle>
              <a:p>
                <a:pPr algn="ctr" latinLnBrk="0">
                  <a:spcBef>
                    <a:spcPct val="0"/>
                  </a:spcBef>
                </a:pPr>
                <a:r>
                  <a:rPr lang="en-US" altLang="ko-KR" sz="2800" b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03</a:t>
                </a:r>
              </a:p>
            </p:txBody>
          </p:sp>
        </p:grpSp>
      </p:grpSp>
      <p:sp>
        <p:nvSpPr>
          <p:cNvPr id="5" name="Rounded Rectangle 71"/>
          <p:cNvSpPr/>
          <p:nvPr/>
        </p:nvSpPr>
        <p:spPr>
          <a:xfrm>
            <a:off x="6849745" y="4096385"/>
            <a:ext cx="1748155" cy="7035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l" defTabSz="1437640">
              <a:lnSpc>
                <a:spcPct val="120000"/>
              </a:lnSpc>
              <a:spcAft>
                <a:spcPct val="35000"/>
              </a:spcAft>
            </a:pP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6901815" y="4123055"/>
            <a:ext cx="1644650" cy="64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defTabSz="914400">
              <a:lnSpc>
                <a:spcPct val="100000"/>
              </a:lnSpc>
              <a:buClrTx/>
              <a:buSzTx/>
              <a:buFontTx/>
            </a:pPr>
            <a:r>
              <a:rPr lang="zh-CN" sz="1200">
                <a:effectLst/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以上情况将被视同未打卡</a:t>
            </a:r>
            <a:r>
              <a:rPr lang="zh-CN" sz="1200">
                <a:effectLst/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，由助教抱出群并关闭后续打卡！</a:t>
            </a:r>
            <a:endParaRPr lang="zh-CN" sz="120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9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4459" y="911042"/>
            <a:ext cx="5987415" cy="168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4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Datawhale</a:t>
            </a: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对学习者最有价值的开源社区</a:t>
            </a:r>
          </a:p>
        </p:txBody>
      </p:sp>
      <p:sp>
        <p:nvSpPr>
          <p:cNvPr id="2" name="矩形 1"/>
          <p:cNvSpPr/>
          <p:nvPr/>
        </p:nvSpPr>
        <p:spPr>
          <a:xfrm>
            <a:off x="2517934" y="1259657"/>
            <a:ext cx="776288" cy="711041"/>
          </a:xfrm>
          <a:prstGeom prst="rect">
            <a:avLst/>
          </a:prstGeom>
          <a:blipFill rotWithShape="1">
            <a:blip r:embed="rId4">
              <a:alphaModFix amt="71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rcRect l="15781" t="11667" r="16955" b="31289"/>
          <a:stretch>
            <a:fillRect/>
          </a:stretch>
        </p:blipFill>
        <p:spPr>
          <a:xfrm>
            <a:off x="3573304" y="2931294"/>
            <a:ext cx="1609725" cy="15811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LIDE" val="1|4|NoFill|#FFFFFF|False|True|"/>
  <p:tag name="RESOURCELIBID_SMARTLAYOUT" val="55607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HAPETYPE" val="Text"/>
  <p:tag name="SMARTLAYOUT_SHAPETEXT" val="0|KeepOriginal|True|Title|None|"/>
  <p:tag name="PA" val="v5.2.6"/>
  <p:tag name="RESOURCELIBID_SMARTLAYOUT" val="55607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LIDE" val="1|1|NoFill|#FFFFFF|False|True|"/>
  <p:tag name="RESOURCELIBID_SMARTLAYOUT" val="55606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Waveform">
      <a:dk1>
        <a:sysClr val="windowText" lastClr="000000"/>
      </a:dk1>
      <a:lt1>
        <a:sysClr val="window" lastClr="CCE8C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noFill/>
        <a:noFill/>
        <a:no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ww.99ppt.com">
  <a:themeElements>
    <a:clrScheme name="0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Waveform">
      <a:dk1>
        <a:sysClr val="windowText" lastClr="000000"/>
      </a:dk1>
      <a:lt1>
        <a:sysClr val="window" lastClr="CCE8C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noFill/>
        <a:noFill/>
        <a:no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​​">
  <a:themeElements>
    <a:clrScheme name="Waveform">
      <a:dk1>
        <a:sysClr val="windowText" lastClr="000000"/>
      </a:dk1>
      <a:lt1>
        <a:sysClr val="window" lastClr="CCE8C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noFill/>
        <a:noFill/>
        <a:no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8_Office 主题​​">
  <a:themeElements>
    <a:clrScheme name="Waveform">
      <a:dk1>
        <a:sysClr val="windowText" lastClr="000000"/>
      </a:dk1>
      <a:lt1>
        <a:sysClr val="window" lastClr="CCE8C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noFill/>
        <a:noFill/>
        <a:no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Office 主题​​">
  <a:themeElements>
    <a:clrScheme name="Waveform">
      <a:dk1>
        <a:sysClr val="windowText" lastClr="000000"/>
      </a:dk1>
      <a:lt1>
        <a:sysClr val="window" lastClr="CCE8C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noFill/>
        <a:noFill/>
        <a:no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Office 主题​​">
  <a:themeElements>
    <a:clrScheme name="Waveform">
      <a:dk1>
        <a:sysClr val="windowText" lastClr="000000"/>
      </a:dk1>
      <a:lt1>
        <a:sysClr val="window" lastClr="CCE8C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noFill/>
        <a:noFill/>
        <a:no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636989099528524091</Template>
  <TotalTime>421</TotalTime>
  <Words>602</Words>
  <Application>Microsoft Office PowerPoint</Application>
  <PresentationFormat>自定义</PresentationFormat>
  <Paragraphs>66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等线</vt:lpstr>
      <vt:lpstr>等线 Light</vt:lpstr>
      <vt:lpstr>方正兰亭细黑_GBK</vt:lpstr>
      <vt:lpstr>微软雅黑</vt:lpstr>
      <vt:lpstr>Arial</vt:lpstr>
      <vt:lpstr>Calibri</vt:lpstr>
      <vt:lpstr>Microsoft Sans Serif</vt:lpstr>
      <vt:lpstr>Tahoma</vt:lpstr>
      <vt:lpstr>Office 主题​​</vt:lpstr>
      <vt:lpstr>自定义设计方案</vt:lpstr>
      <vt:lpstr>www.99ppt.com</vt:lpstr>
      <vt:lpstr>2_Office 主题​​</vt:lpstr>
      <vt:lpstr>3_Office 主题​​</vt:lpstr>
      <vt:lpstr>8_Office 主题​​</vt:lpstr>
      <vt:lpstr>7_Office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文化运营团队-无多</dc:creator>
  <cp:lastModifiedBy>牧 小熊</cp:lastModifiedBy>
  <cp:revision>846</cp:revision>
  <dcterms:created xsi:type="dcterms:W3CDTF">2020-02-22T09:28:00Z</dcterms:created>
  <dcterms:modified xsi:type="dcterms:W3CDTF">2022-07-07T15:06:03Z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  <property fmtid="{D5CDD505-2E9C-101B-9397-08002B2CF9AE}" pid="3" name="ICV">
    <vt:lpwstr>2B7B774C12DC40E2A9B7CC95B3C71325</vt:lpwstr>
  </property>
</Properties>
</file>