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0" r:id="rId3"/>
    <p:sldId id="258" r:id="rId4"/>
    <p:sldId id="259" r:id="rId5"/>
    <p:sldId id="281" r:id="rId6"/>
    <p:sldId id="282" r:id="rId7"/>
    <p:sldId id="283" r:id="rId8"/>
    <p:sldId id="284" r:id="rId9"/>
    <p:sldId id="285" r:id="rId10"/>
    <p:sldId id="286" r:id="rId11"/>
    <p:sldId id="287" r:id="rId12"/>
    <p:sldId id="288" r:id="rId13"/>
    <p:sldId id="279" r:id="rId14"/>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33333"/>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86483" autoAdjust="0"/>
  </p:normalViewPr>
  <p:slideViewPr>
    <p:cSldViewPr snapToGrid="0" showGuides="1">
      <p:cViewPr varScale="1">
        <p:scale>
          <a:sx n="113" d="100"/>
          <a:sy n="113" d="100"/>
        </p:scale>
        <p:origin x="306"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3450C7-CF0F-4888-968F-2CE4DE176907}" type="datetimeFigureOut">
              <a:rPr lang="zh-CN" altLang="en-US" smtClean="0"/>
              <a:t>2025/4/15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F54E8-FAE6-4DDC-B51B-E471BD2A0D52}" type="slidenum">
              <a:rPr lang="zh-CN" altLang="en-US" smtClean="0"/>
              <a:t>‹#›</a:t>
            </a:fld>
            <a:endParaRPr lang="zh-CN" altLang="en-US"/>
          </a:p>
        </p:txBody>
      </p:sp>
    </p:spTree>
    <p:extLst>
      <p:ext uri="{BB962C8B-B14F-4D97-AF65-F5344CB8AC3E}">
        <p14:creationId xmlns:p14="http://schemas.microsoft.com/office/powerpoint/2010/main" val="4134400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9B23B9EB-6E92-D2CB-AFF0-18B4CE2CF9A8}"/>
              </a:ext>
            </a:extLst>
          </p:cNvPr>
          <p:cNvGrpSpPr/>
          <p:nvPr userDrawn="1"/>
        </p:nvGrpSpPr>
        <p:grpSpPr>
          <a:xfrm>
            <a:off x="660400" y="1223999"/>
            <a:ext cx="10858500" cy="5634001"/>
            <a:chOff x="660400" y="1223999"/>
            <a:chExt cx="10858500" cy="5634001"/>
          </a:xfrm>
        </p:grpSpPr>
        <p:grpSp>
          <p:nvGrpSpPr>
            <p:cNvPr id="28" name="组合 27">
              <a:extLst>
                <a:ext uri="{FF2B5EF4-FFF2-40B4-BE49-F238E27FC236}">
                  <a16:creationId xmlns:a16="http://schemas.microsoft.com/office/drawing/2014/main" id="{B01BC5D4-0AE2-3934-CEFE-A38CB0DF9F4E}"/>
                </a:ext>
              </a:extLst>
            </p:cNvPr>
            <p:cNvGrpSpPr/>
            <p:nvPr userDrawn="1"/>
          </p:nvGrpSpPr>
          <p:grpSpPr>
            <a:xfrm>
              <a:off x="660400" y="5202001"/>
              <a:ext cx="10858500" cy="1655999"/>
              <a:chOff x="660400" y="5202001"/>
              <a:chExt cx="10858500" cy="1655999"/>
            </a:xfrm>
          </p:grpSpPr>
          <p:sp>
            <p:nvSpPr>
              <p:cNvPr id="3" name="矩形 2"/>
              <p:cNvSpPr>
                <a:spLocks/>
              </p:cNvSpPr>
              <p:nvPr/>
            </p:nvSpPr>
            <p:spPr bwMode="auto">
              <a:xfrm flipH="1">
                <a:off x="660400" y="5418000"/>
                <a:ext cx="10858500" cy="1440000"/>
              </a:xfrm>
              <a:prstGeom prst="rect">
                <a:avLst/>
              </a:prstGeom>
              <a:solidFill>
                <a:schemeClr val="tx1"/>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p>
            </p:txBody>
          </p:sp>
          <p:grpSp>
            <p:nvGrpSpPr>
              <p:cNvPr id="15" name="组合 14">
                <a:extLst>
                  <a:ext uri="{FF2B5EF4-FFF2-40B4-BE49-F238E27FC236}">
                    <a16:creationId xmlns:a16="http://schemas.microsoft.com/office/drawing/2014/main" id="{D6B0751B-D41D-3F03-0BA6-1133FDA49546}"/>
                  </a:ext>
                </a:extLst>
              </p:cNvPr>
              <p:cNvGrpSpPr/>
              <p:nvPr userDrawn="1"/>
            </p:nvGrpSpPr>
            <p:grpSpPr>
              <a:xfrm>
                <a:off x="660400" y="5202001"/>
                <a:ext cx="432000" cy="432000"/>
                <a:chOff x="660400" y="4903483"/>
                <a:chExt cx="432000" cy="432000"/>
              </a:xfrm>
            </p:grpSpPr>
            <p:sp>
              <p:nvSpPr>
                <p:cNvPr id="19" name="矩形 18"/>
                <p:cNvSpPr>
                  <a:spLocks noChangeAspect="1"/>
                </p:cNvSpPr>
                <p:nvPr/>
              </p:nvSpPr>
              <p:spPr bwMode="auto">
                <a:xfrm flipH="1">
                  <a:off x="660400" y="4903483"/>
                  <a:ext cx="432000" cy="432000"/>
                </a:xfrm>
                <a:prstGeom prst="rect">
                  <a:avLst/>
                </a:prstGeom>
                <a:solidFill>
                  <a:schemeClr val="accent2"/>
                </a:solidFill>
                <a:ln>
                  <a:noFill/>
                </a:ln>
                <a:effectLst>
                  <a:outerShdw blurRad="254000" dist="127000" dir="2700000" algn="tl" rotWithShape="0">
                    <a:schemeClr val="accent1">
                      <a:lumMod val="75000"/>
                      <a:alpha val="20000"/>
                    </a:schemeClr>
                  </a:outerShdw>
                </a:effectLst>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14" name="Isosceles Triangle 6">
                  <a:extLst>
                    <a:ext uri="{FF2B5EF4-FFF2-40B4-BE49-F238E27FC236}">
                      <a16:creationId xmlns:a16="http://schemas.microsoft.com/office/drawing/2014/main" id="{9552E226-23DD-1D2A-4CB3-4E7D2BD02A2A}"/>
                    </a:ext>
                  </a:extLst>
                </p:cNvPr>
                <p:cNvSpPr>
                  <a:spLocks noChangeAspect="1"/>
                </p:cNvSpPr>
                <p:nvPr userDrawn="1"/>
              </p:nvSpPr>
              <p:spPr>
                <a:xfrm>
                  <a:off x="771632" y="5047354"/>
                  <a:ext cx="209537" cy="144259"/>
                </a:xfrm>
                <a:custGeom>
                  <a:avLst/>
                  <a:gdLst>
                    <a:gd name="T0" fmla="*/ 602275 w 602487"/>
                    <a:gd name="T1" fmla="*/ 602275 w 602487"/>
                    <a:gd name="T2" fmla="*/ 602275 w 602487"/>
                    <a:gd name="T3" fmla="*/ 602275 w 602487"/>
                    <a:gd name="T4" fmla="*/ 602275 w 602487"/>
                    <a:gd name="T5" fmla="*/ 602275 w 602487"/>
                    <a:gd name="T6" fmla="*/ 602275 w 602487"/>
                    <a:gd name="T7" fmla="*/ 602275 w 602487"/>
                    <a:gd name="T8" fmla="*/ 602275 w 602487"/>
                    <a:gd name="T9" fmla="*/ 602275 w 602487"/>
                    <a:gd name="T10" fmla="*/ 602275 w 602487"/>
                    <a:gd name="T11" fmla="*/ 602275 w 602487"/>
                    <a:gd name="T12" fmla="*/ 602275 w 602487"/>
                    <a:gd name="T13" fmla="*/ 602275 w 602487"/>
                    <a:gd name="T14" fmla="*/ 602275 w 602487"/>
                    <a:gd name="T15" fmla="*/ 602275 w 602487"/>
                    <a:gd name="T16" fmla="*/ 602275 w 602487"/>
                    <a:gd name="T17" fmla="*/ 602275 w 602487"/>
                    <a:gd name="T18" fmla="*/ 602275 w 602487"/>
                    <a:gd name="T19" fmla="*/ 602275 w 602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34" h="3126">
                      <a:moveTo>
                        <a:pt x="2971" y="0"/>
                      </a:moveTo>
                      <a:lnTo>
                        <a:pt x="2679" y="292"/>
                      </a:lnTo>
                      <a:lnTo>
                        <a:pt x="3743" y="1356"/>
                      </a:lnTo>
                      <a:lnTo>
                        <a:pt x="0" y="1356"/>
                      </a:lnTo>
                      <a:lnTo>
                        <a:pt x="0" y="1770"/>
                      </a:lnTo>
                      <a:lnTo>
                        <a:pt x="3743" y="1770"/>
                      </a:lnTo>
                      <a:lnTo>
                        <a:pt x="2679" y="2834"/>
                      </a:lnTo>
                      <a:lnTo>
                        <a:pt x="2971" y="3126"/>
                      </a:lnTo>
                      <a:lnTo>
                        <a:pt x="4534" y="1563"/>
                      </a:lnTo>
                      <a:lnTo>
                        <a:pt x="2971" y="0"/>
                      </a:lnTo>
                      <a:close/>
                    </a:path>
                  </a:pathLst>
                </a:custGeom>
                <a:solidFill>
                  <a:srgbClr val="FFFFF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25" name="组合 24">
              <a:extLst>
                <a:ext uri="{FF2B5EF4-FFF2-40B4-BE49-F238E27FC236}">
                  <a16:creationId xmlns:a16="http://schemas.microsoft.com/office/drawing/2014/main" id="{9E296614-51FC-7B1A-B08D-38A5B94A6B4A}"/>
                </a:ext>
              </a:extLst>
            </p:cNvPr>
            <p:cNvGrpSpPr/>
            <p:nvPr userDrawn="1"/>
          </p:nvGrpSpPr>
          <p:grpSpPr>
            <a:xfrm>
              <a:off x="8278900" y="1223999"/>
              <a:ext cx="3240000" cy="3060000"/>
              <a:chOff x="8278900" y="1329448"/>
              <a:chExt cx="3240000" cy="3060000"/>
            </a:xfrm>
          </p:grpSpPr>
          <p:sp>
            <p:nvSpPr>
              <p:cNvPr id="21" name="矩形 20">
                <a:extLst>
                  <a:ext uri="{FF2B5EF4-FFF2-40B4-BE49-F238E27FC236}">
                    <a16:creationId xmlns:a16="http://schemas.microsoft.com/office/drawing/2014/main" id="{F29434E2-A87B-9BD7-15BA-7E077480162E}"/>
                  </a:ext>
                </a:extLst>
              </p:cNvPr>
              <p:cNvSpPr/>
              <p:nvPr userDrawn="1"/>
            </p:nvSpPr>
            <p:spPr>
              <a:xfrm flipH="1">
                <a:off x="8278900" y="1329448"/>
                <a:ext cx="3240000" cy="3060000"/>
              </a:xfrm>
              <a:prstGeom prst="rect">
                <a:avLst/>
              </a:pr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矩形 21">
                <a:extLst>
                  <a:ext uri="{FF2B5EF4-FFF2-40B4-BE49-F238E27FC236}">
                    <a16:creationId xmlns:a16="http://schemas.microsoft.com/office/drawing/2014/main" id="{13DD5027-DB53-C001-F3CB-3C1F7B8C24A0}"/>
                  </a:ext>
                </a:extLst>
              </p:cNvPr>
              <p:cNvSpPr/>
              <p:nvPr userDrawn="1"/>
            </p:nvSpPr>
            <p:spPr>
              <a:xfrm>
                <a:off x="8458902" y="2240143"/>
                <a:ext cx="2880000" cy="1980000"/>
              </a:xfrm>
              <a:prstGeom prst="rect">
                <a:avLst/>
              </a:prstGeom>
              <a:blipFill>
                <a:blip r:embed="rId2" cstate="screen">
                  <a:extLst>
                    <a:ext uri="{28A0092B-C50C-407E-A947-70E740481C1C}">
                      <a14:useLocalDpi xmlns:a14="http://schemas.microsoft.com/office/drawing/2010/main"/>
                    </a:ext>
                  </a:extLst>
                </a:blip>
                <a:srcRect/>
                <a:stretch>
                  <a:fillRect/>
                </a:stretch>
              </a:bli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left-arrow_154630">
                <a:extLst>
                  <a:ext uri="{FF2B5EF4-FFF2-40B4-BE49-F238E27FC236}">
                    <a16:creationId xmlns:a16="http://schemas.microsoft.com/office/drawing/2014/main" id="{B602CFAD-75A2-67AD-CEFA-937421B8412D}"/>
                  </a:ext>
                </a:extLst>
              </p:cNvPr>
              <p:cNvSpPr>
                <a:spLocks noChangeAspect="1"/>
              </p:cNvSpPr>
              <p:nvPr userDrawn="1"/>
            </p:nvSpPr>
            <p:spPr>
              <a:xfrm>
                <a:off x="10978901" y="1848144"/>
                <a:ext cx="360000" cy="247903"/>
              </a:xfrm>
              <a:custGeom>
                <a:avLst/>
                <a:gdLst>
                  <a:gd name="T0" fmla="*/ 602275 w 602487"/>
                  <a:gd name="T1" fmla="*/ 602275 w 602487"/>
                  <a:gd name="T2" fmla="*/ 602275 w 602487"/>
                  <a:gd name="T3" fmla="*/ 602275 w 602487"/>
                  <a:gd name="T4" fmla="*/ 602275 w 602487"/>
                  <a:gd name="T5" fmla="*/ 602275 w 602487"/>
                  <a:gd name="T6" fmla="*/ 602275 w 602487"/>
                  <a:gd name="T7" fmla="*/ 602275 w 602487"/>
                  <a:gd name="T8" fmla="*/ 602275 w 602487"/>
                  <a:gd name="T9" fmla="*/ 602275 w 602487"/>
                  <a:gd name="T10" fmla="*/ 602275 w 602487"/>
                  <a:gd name="T11" fmla="*/ 602275 w 602487"/>
                  <a:gd name="T12" fmla="*/ 602275 w 602487"/>
                  <a:gd name="T13" fmla="*/ 602275 w 602487"/>
                  <a:gd name="T14" fmla="*/ 602275 w 602487"/>
                  <a:gd name="T15" fmla="*/ 602275 w 602487"/>
                  <a:gd name="T16" fmla="*/ 602275 w 602487"/>
                  <a:gd name="T17" fmla="*/ 602275 w 602487"/>
                  <a:gd name="T18" fmla="*/ 602275 w 602487"/>
                  <a:gd name="T19" fmla="*/ 602275 w 602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21" h="4083">
                    <a:moveTo>
                      <a:pt x="5921" y="1772"/>
                    </a:moveTo>
                    <a:lnTo>
                      <a:pt x="1032" y="1772"/>
                    </a:lnTo>
                    <a:lnTo>
                      <a:pt x="2423" y="382"/>
                    </a:lnTo>
                    <a:lnTo>
                      <a:pt x="2041" y="0"/>
                    </a:lnTo>
                    <a:lnTo>
                      <a:pt x="0" y="2042"/>
                    </a:lnTo>
                    <a:lnTo>
                      <a:pt x="2041" y="4083"/>
                    </a:lnTo>
                    <a:lnTo>
                      <a:pt x="2423" y="3702"/>
                    </a:lnTo>
                    <a:lnTo>
                      <a:pt x="1032" y="2311"/>
                    </a:lnTo>
                    <a:lnTo>
                      <a:pt x="5921" y="2311"/>
                    </a:lnTo>
                    <a:lnTo>
                      <a:pt x="5921" y="177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cxnSp>
          <p:nvCxnSpPr>
            <p:cNvPr id="18" name="直接连接符 17">
              <a:extLst>
                <a:ext uri="{FF2B5EF4-FFF2-40B4-BE49-F238E27FC236}">
                  <a16:creationId xmlns:a16="http://schemas.microsoft.com/office/drawing/2014/main" id="{C12FEC0C-5AAB-30EC-D064-85F9A17137B1}"/>
                </a:ext>
              </a:extLst>
            </p:cNvPr>
            <p:cNvCxnSpPr>
              <a:cxnSpLocks/>
            </p:cNvCxnSpPr>
            <p:nvPr userDrawn="1"/>
          </p:nvCxnSpPr>
          <p:spPr>
            <a:xfrm>
              <a:off x="1742462" y="5716882"/>
              <a:ext cx="288000" cy="0"/>
            </a:xfrm>
            <a:prstGeom prst="line">
              <a:avLst/>
            </a:prstGeom>
            <a:ln w="508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3FACADC-39CA-3582-2CF6-2E753C3D6F05}"/>
                </a:ext>
              </a:extLst>
            </p:cNvPr>
            <p:cNvCxnSpPr>
              <a:cxnSpLocks/>
            </p:cNvCxnSpPr>
            <p:nvPr userDrawn="1"/>
          </p:nvCxnSpPr>
          <p:spPr>
            <a:xfrm>
              <a:off x="4909987" y="5716882"/>
              <a:ext cx="288000" cy="0"/>
            </a:xfrm>
            <a:prstGeom prst="line">
              <a:avLst/>
            </a:prstGeom>
            <a:ln w="50800" cap="rnd">
              <a:solidFill>
                <a:schemeClr val="accent1"/>
              </a:solidFill>
              <a:round/>
            </a:ln>
          </p:spPr>
          <p:style>
            <a:lnRef idx="1">
              <a:schemeClr val="accent1"/>
            </a:lnRef>
            <a:fillRef idx="0">
              <a:schemeClr val="accent1"/>
            </a:fillRef>
            <a:effectRef idx="0">
              <a:schemeClr val="accent1"/>
            </a:effectRef>
            <a:fontRef idx="minor">
              <a:schemeClr val="tx1"/>
            </a:fontRef>
          </p:style>
        </p:cxnSp>
      </p:grpSp>
      <p:sp>
        <p:nvSpPr>
          <p:cNvPr id="5" name="标题 4"/>
          <p:cNvSpPr>
            <a:spLocks noGrp="1"/>
          </p:cNvSpPr>
          <p:nvPr userDrawn="1">
            <p:ph type="ctrTitle" hasCustomPrompt="1"/>
          </p:nvPr>
        </p:nvSpPr>
        <p:spPr>
          <a:xfrm>
            <a:off x="660400" y="1223999"/>
            <a:ext cx="7200000" cy="2232000"/>
          </a:xfrm>
          <a:prstGeom prst="rect">
            <a:avLst/>
          </a:prstGeom>
        </p:spPr>
        <p:txBody>
          <a:bodyPr wrap="square" anchor="b">
            <a:noAutofit/>
          </a:bodyPr>
          <a:lstStyle>
            <a:lvl1pPr algn="l">
              <a:lnSpc>
                <a:spcPct val="100000"/>
              </a:lnSpc>
              <a:defRPr sz="6000">
                <a:ln w="19050">
                  <a:noFill/>
                </a:ln>
                <a:solidFill>
                  <a:schemeClr val="tx1"/>
                </a:solidFill>
              </a:defRPr>
            </a:lvl1pPr>
          </a:lstStyle>
          <a:p>
            <a:pPr lvl="0"/>
            <a:r>
              <a:rPr lang="en-US"/>
              <a:t>Click to add title</a:t>
            </a:r>
          </a:p>
        </p:txBody>
      </p:sp>
      <p:sp>
        <p:nvSpPr>
          <p:cNvPr id="9" name="副标题 8"/>
          <p:cNvSpPr>
            <a:spLocks noGrp="1"/>
          </p:cNvSpPr>
          <p:nvPr userDrawn="1">
            <p:ph type="subTitle" sz="quarter" idx="1" hasCustomPrompt="1"/>
          </p:nvPr>
        </p:nvSpPr>
        <p:spPr>
          <a:xfrm>
            <a:off x="660400" y="3570827"/>
            <a:ext cx="7200000" cy="713172"/>
          </a:xfrm>
          <a:prstGeom prst="roundRect">
            <a:avLst>
              <a:gd name="adj" fmla="val 0"/>
            </a:avLst>
          </a:prstGeom>
          <a:noFill/>
          <a:ln>
            <a:noFill/>
          </a:ln>
        </p:spPr>
        <p:txBody>
          <a:bodyPr vert="horz" wrap="square" lIns="91440" tIns="45720" rIns="91440" bIns="45720" rtlCol="0" anchor="t" anchorCtr="0">
            <a:normAutofit/>
          </a:bodyPr>
          <a:lstStyle>
            <a:lvl1pPr marL="0" indent="0" algn="l">
              <a:lnSpc>
                <a:spcPct val="100000"/>
              </a:lnSpc>
              <a:buNone/>
              <a:defRPr lang="en-US" sz="2400" dirty="0">
                <a:solidFill>
                  <a:schemeClr val="tx1"/>
                </a:solidFill>
                <a:latin typeface="+mj-lt"/>
              </a:defRPr>
            </a:lvl1pPr>
          </a:lstStyle>
          <a:p>
            <a:pPr lvl="0"/>
            <a:r>
              <a:rPr lang="en-US"/>
              <a:t>Click to add subtitle</a:t>
            </a:r>
          </a:p>
        </p:txBody>
      </p:sp>
      <p:sp>
        <p:nvSpPr>
          <p:cNvPr id="4" name="文本占位符 3"/>
          <p:cNvSpPr>
            <a:spLocks noGrp="1"/>
          </p:cNvSpPr>
          <p:nvPr userDrawn="1">
            <p:ph type="body" sz="quarter" idx="13" hasCustomPrompt="1"/>
          </p:nvPr>
        </p:nvSpPr>
        <p:spPr>
          <a:xfrm>
            <a:off x="1622142" y="5822228"/>
            <a:ext cx="2520000" cy="720000"/>
          </a:xfrm>
          <a:prstGeom prst="rect">
            <a:avLst/>
          </a:prstGeom>
        </p:spPr>
        <p:txBody>
          <a:bodyPr vert="horz" wrap="square" lIns="90000" anchor="t">
            <a:normAutofit/>
          </a:bodyPr>
          <a:lstStyle>
            <a:lvl1pPr marL="0" indent="0" algn="l">
              <a:lnSpc>
                <a:spcPct val="130000"/>
              </a:lnSpc>
              <a:spcBef>
                <a:spcPts val="0"/>
              </a:spcBef>
              <a:buNone/>
              <a:defRPr sz="1400">
                <a:solidFill>
                  <a:schemeClr val="bg1"/>
                </a:solidFill>
              </a:defRPr>
            </a:lvl1pPr>
          </a:lstStyle>
          <a:p>
            <a:pPr lvl="0"/>
            <a:r>
              <a:rPr lang="en-US"/>
              <a:t>Presenter name</a:t>
            </a:r>
          </a:p>
        </p:txBody>
      </p:sp>
      <p:sp>
        <p:nvSpPr>
          <p:cNvPr id="7" name="文本占位符 6"/>
          <p:cNvSpPr>
            <a:spLocks noGrp="1"/>
          </p:cNvSpPr>
          <p:nvPr userDrawn="1">
            <p:ph type="body" sz="quarter" idx="14" hasCustomPrompt="1"/>
          </p:nvPr>
        </p:nvSpPr>
        <p:spPr>
          <a:xfrm>
            <a:off x="4789668" y="5822228"/>
            <a:ext cx="2520000" cy="720000"/>
          </a:xfrm>
          <a:prstGeom prst="rect">
            <a:avLst/>
          </a:prstGeom>
        </p:spPr>
        <p:txBody>
          <a:bodyPr vert="horz" wrap="none" anchor="t">
            <a:normAutofit/>
          </a:bodyPr>
          <a:lstStyle>
            <a:lvl1pPr marL="0" indent="0" algn="l">
              <a:lnSpc>
                <a:spcPct val="130000"/>
              </a:lnSpc>
              <a:spcBef>
                <a:spcPts val="0"/>
              </a:spcBef>
              <a:buNone/>
              <a:defRPr sz="1400">
                <a:solidFill>
                  <a:schemeClr val="bg1"/>
                </a:solidFill>
              </a:defRPr>
            </a:lvl1pPr>
          </a:lstStyle>
          <a:p>
            <a:pPr lvl="0"/>
            <a:r>
              <a:rPr lang="en-US"/>
              <a:t>20XX.XX.XX</a:t>
            </a: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pPr lvl="0"/>
            <a:r>
              <a:rPr lang="en-US"/>
              <a:t>Click to add title</a:t>
            </a:r>
          </a:p>
        </p:txBody>
      </p:sp>
      <p:sp>
        <p:nvSpPr>
          <p:cNvPr id="3" name="Content Placeholder 2"/>
          <p:cNvSpPr>
            <a:spLocks noGrp="1"/>
          </p:cNvSpPr>
          <p:nvPr>
            <p:ph idx="1" hasCustomPrompt="1"/>
          </p:nvPr>
        </p:nvSpPr>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BB1146-E542-4D4E-B8E9-6919A11DDD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Agenda" preserve="1">
  <p:cSld name="Agenda">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84230094-C805-52B2-D676-DF6F627F3F67}"/>
              </a:ext>
            </a:extLst>
          </p:cNvPr>
          <p:cNvGrpSpPr/>
          <p:nvPr userDrawn="1"/>
        </p:nvGrpSpPr>
        <p:grpSpPr>
          <a:xfrm>
            <a:off x="0" y="0"/>
            <a:ext cx="3967804" cy="6858000"/>
            <a:chOff x="0" y="0"/>
            <a:chExt cx="3967804" cy="6858000"/>
          </a:xfrm>
        </p:grpSpPr>
        <p:sp>
          <p:nvSpPr>
            <p:cNvPr id="11" name="矩形 10"/>
            <p:cNvSpPr/>
            <p:nvPr userDrawn="1"/>
          </p:nvSpPr>
          <p:spPr>
            <a:xfrm>
              <a:off x="0" y="0"/>
              <a:ext cx="3780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sz="1600" dirty="0">
                <a:cs typeface="+mn-ea"/>
                <a:sym typeface="+mn-lt"/>
              </a:endParaRPr>
            </a:p>
          </p:txBody>
        </p:sp>
        <p:grpSp>
          <p:nvGrpSpPr>
            <p:cNvPr id="16" name="组合 15">
              <a:extLst>
                <a:ext uri="{FF2B5EF4-FFF2-40B4-BE49-F238E27FC236}">
                  <a16:creationId xmlns:a16="http://schemas.microsoft.com/office/drawing/2014/main" id="{1D8A40F3-5CC8-C6D8-FBDB-AB3DED996D63}"/>
                </a:ext>
              </a:extLst>
            </p:cNvPr>
            <p:cNvGrpSpPr/>
            <p:nvPr userDrawn="1"/>
          </p:nvGrpSpPr>
          <p:grpSpPr>
            <a:xfrm>
              <a:off x="3535804" y="1414612"/>
              <a:ext cx="432000" cy="432000"/>
              <a:chOff x="672432" y="4903483"/>
              <a:chExt cx="432000" cy="432000"/>
            </a:xfrm>
          </p:grpSpPr>
          <p:sp>
            <p:nvSpPr>
              <p:cNvPr id="18" name="矩形 17">
                <a:extLst>
                  <a:ext uri="{FF2B5EF4-FFF2-40B4-BE49-F238E27FC236}">
                    <a16:creationId xmlns:a16="http://schemas.microsoft.com/office/drawing/2014/main" id="{AFC82B22-4F6C-61D3-2AB0-9EB419A422AE}"/>
                  </a:ext>
                </a:extLst>
              </p:cNvPr>
              <p:cNvSpPr>
                <a:spLocks noChangeAspect="1"/>
              </p:cNvSpPr>
              <p:nvPr/>
            </p:nvSpPr>
            <p:spPr bwMode="auto">
              <a:xfrm flipH="1">
                <a:off x="672432" y="4903483"/>
                <a:ext cx="432000" cy="432000"/>
              </a:xfrm>
              <a:prstGeom prst="rect">
                <a:avLst/>
              </a:prstGeom>
              <a:solidFill>
                <a:schemeClr val="accent2"/>
              </a:solidFill>
              <a:ln>
                <a:noFill/>
              </a:ln>
              <a:effectLst>
                <a:outerShdw blurRad="254000" dist="127000" dir="2700000" algn="tl" rotWithShape="0">
                  <a:schemeClr val="accent1">
                    <a:lumMod val="75000"/>
                    <a:alpha val="20000"/>
                  </a:schemeClr>
                </a:outerShdw>
              </a:effectLst>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19" name="Isosceles Triangle 6">
                <a:extLst>
                  <a:ext uri="{FF2B5EF4-FFF2-40B4-BE49-F238E27FC236}">
                    <a16:creationId xmlns:a16="http://schemas.microsoft.com/office/drawing/2014/main" id="{D88F2FA2-8200-ED7F-45A0-7FBD699B8A93}"/>
                  </a:ext>
                </a:extLst>
              </p:cNvPr>
              <p:cNvSpPr>
                <a:spLocks noChangeAspect="1"/>
              </p:cNvSpPr>
              <p:nvPr userDrawn="1"/>
            </p:nvSpPr>
            <p:spPr>
              <a:xfrm>
                <a:off x="783664" y="5047354"/>
                <a:ext cx="209537" cy="144259"/>
              </a:xfrm>
              <a:custGeom>
                <a:avLst/>
                <a:gdLst>
                  <a:gd name="T0" fmla="*/ 602275 w 602487"/>
                  <a:gd name="T1" fmla="*/ 602275 w 602487"/>
                  <a:gd name="T2" fmla="*/ 602275 w 602487"/>
                  <a:gd name="T3" fmla="*/ 602275 w 602487"/>
                  <a:gd name="T4" fmla="*/ 602275 w 602487"/>
                  <a:gd name="T5" fmla="*/ 602275 w 602487"/>
                  <a:gd name="T6" fmla="*/ 602275 w 602487"/>
                  <a:gd name="T7" fmla="*/ 602275 w 602487"/>
                  <a:gd name="T8" fmla="*/ 602275 w 602487"/>
                  <a:gd name="T9" fmla="*/ 602275 w 602487"/>
                  <a:gd name="T10" fmla="*/ 602275 w 602487"/>
                  <a:gd name="T11" fmla="*/ 602275 w 602487"/>
                  <a:gd name="T12" fmla="*/ 602275 w 602487"/>
                  <a:gd name="T13" fmla="*/ 602275 w 602487"/>
                  <a:gd name="T14" fmla="*/ 602275 w 602487"/>
                  <a:gd name="T15" fmla="*/ 602275 w 602487"/>
                  <a:gd name="T16" fmla="*/ 602275 w 602487"/>
                  <a:gd name="T17" fmla="*/ 602275 w 602487"/>
                  <a:gd name="T18" fmla="*/ 602275 w 602487"/>
                  <a:gd name="T19" fmla="*/ 602275 w 602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34" h="3126">
                    <a:moveTo>
                      <a:pt x="2971" y="0"/>
                    </a:moveTo>
                    <a:lnTo>
                      <a:pt x="2679" y="292"/>
                    </a:lnTo>
                    <a:lnTo>
                      <a:pt x="3743" y="1356"/>
                    </a:lnTo>
                    <a:lnTo>
                      <a:pt x="0" y="1356"/>
                    </a:lnTo>
                    <a:lnTo>
                      <a:pt x="0" y="1770"/>
                    </a:lnTo>
                    <a:lnTo>
                      <a:pt x="3743" y="1770"/>
                    </a:lnTo>
                    <a:lnTo>
                      <a:pt x="2679" y="2834"/>
                    </a:lnTo>
                    <a:lnTo>
                      <a:pt x="2971" y="3126"/>
                    </a:lnTo>
                    <a:lnTo>
                      <a:pt x="4534" y="1563"/>
                    </a:lnTo>
                    <a:lnTo>
                      <a:pt x="2971" y="0"/>
                    </a:lnTo>
                    <a:close/>
                  </a:path>
                </a:pathLst>
              </a:custGeom>
              <a:solidFill>
                <a:srgbClr val="FFFFF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
        <p:nvSpPr>
          <p:cNvPr id="2" name="6d4cfa6b-52b1-4773-8b69-d4fd4574796d"/>
          <p:cNvSpPr>
            <a:spLocks noGrp="1"/>
          </p:cNvSpPr>
          <p:nvPr>
            <p:ph type="title" hasCustomPrompt="1"/>
          </p:nvPr>
        </p:nvSpPr>
        <p:spPr>
          <a:xfrm>
            <a:off x="660399" y="1028700"/>
            <a:ext cx="3083601" cy="1203825"/>
          </a:xfrm>
          <a:prstGeom prst="rect">
            <a:avLst/>
          </a:prstGeom>
          <a:noFill/>
        </p:spPr>
        <p:txBody>
          <a:bodyPr anchor="ctr" anchorCtr="0">
            <a:normAutofit/>
          </a:bodyPr>
          <a:lstStyle>
            <a:lvl1pPr algn="l">
              <a:defRPr sz="5400">
                <a:solidFill>
                  <a:srgbClr val="FFFFFF"/>
                </a:solidFill>
              </a:defRPr>
            </a:lvl1pPr>
          </a:lstStyle>
          <a:p>
            <a:pPr lvl="0"/>
            <a:r>
              <a:rPr lang="zh-CN" altLang="en-US" dirty="0"/>
              <a:t>Agenda</a:t>
            </a:r>
            <a:endParaRPr lang="en-US" dirty="0"/>
          </a:p>
        </p:txBody>
      </p:sp>
      <p:sp>
        <p:nvSpPr>
          <p:cNvPr id="3" name="内容占位符 2"/>
          <p:cNvSpPr>
            <a:spLocks noGrp="1"/>
          </p:cNvSpPr>
          <p:nvPr>
            <p:ph sz="quarter" idx="1" hasCustomPrompt="1"/>
          </p:nvPr>
        </p:nvSpPr>
        <p:spPr>
          <a:xfrm>
            <a:off x="4498900" y="1130300"/>
            <a:ext cx="7020000" cy="5003800"/>
          </a:xfrm>
        </p:spPr>
        <p:txBody>
          <a:bodyPr numCol="2"/>
          <a:lstStyle>
            <a:lvl1pPr marL="342900" indent="-342900">
              <a:lnSpc>
                <a:spcPct val="100000"/>
              </a:lnSpc>
              <a:buFont typeface="+mj-lt"/>
              <a:buAutoNum type="arabicPeriod"/>
              <a:defRPr/>
            </a:lvl1pPr>
            <a:lvl2pPr marL="800100" indent="-342900">
              <a:lnSpc>
                <a:spcPct val="100000"/>
              </a:lnSpc>
              <a:buFont typeface="+mj-ea"/>
              <a:buAutoNum type="circleNumDbPlain"/>
              <a:defRPr/>
            </a:lvl2pPr>
            <a:lvl3pPr marL="1257300" indent="-342900">
              <a:lnSpc>
                <a:spcPct val="100000"/>
              </a:lnSpc>
              <a:buFont typeface="+mj-lt"/>
              <a:buAutoNum type="alphaLcParenR"/>
              <a:defRPr/>
            </a:lvl3pPr>
            <a:lvl4pPr>
              <a:lnSpc>
                <a:spcPct val="100000"/>
              </a:lnSpc>
              <a:defRPr/>
            </a:lvl4pPr>
            <a:lvl5pPr>
              <a:lnSpc>
                <a:spcPct val="100000"/>
              </a:lnSpc>
              <a:defRPr/>
            </a:lvl5pPr>
          </a:lstStyle>
          <a:p>
            <a:pPr lvl="0"/>
            <a:r>
              <a:rPr lang="zh-CN" altLang="en-US" dirty="0"/>
              <a:t>Click to add text</a:t>
            </a:r>
            <a:endParaRPr lang="en-US" dirty="0"/>
          </a:p>
          <a:p>
            <a:pPr lvl="1"/>
            <a:r>
              <a:rPr lang="zh-CN" altLang="en-US" dirty="0"/>
              <a:t>Second level</a:t>
            </a:r>
            <a:endParaRPr lang="en-US" dirty="0"/>
          </a:p>
          <a:p>
            <a:pPr lvl="2"/>
            <a:r>
              <a:rPr lang="zh-CN" altLang="en-US" dirty="0"/>
              <a:t>Third level</a:t>
            </a:r>
            <a:endParaRPr lang="en-US" dirty="0"/>
          </a:p>
          <a:p>
            <a:pPr lvl="3"/>
            <a:r>
              <a:rPr lang="zh-CN" altLang="en-US" dirty="0"/>
              <a:t>Fourth level</a:t>
            </a:r>
            <a:endParaRPr lang="en-US" dirty="0"/>
          </a:p>
          <a:p>
            <a:pPr lvl="4"/>
            <a:r>
              <a:rPr lang="zh-CN" altLang="en-US" dirty="0"/>
              <a:t>Fifth level</a:t>
            </a:r>
            <a:endParaRPr lang="en-US" dirty="0"/>
          </a:p>
        </p:txBody>
      </p:sp>
      <p:sp>
        <p:nvSpPr>
          <p:cNvPr id="4" name="日期占位符 3"/>
          <p:cNvSpPr>
            <a:spLocks noGrp="1"/>
          </p:cNvSpPr>
          <p:nvPr>
            <p:ph type="dt" sz="half" idx="10"/>
          </p:nvPr>
        </p:nvSpPr>
        <p:spPr/>
        <p:txBody>
          <a:bodyPr/>
          <a:lstStyle/>
          <a:p>
            <a:endParaRPr lang="en-US" dirty="0"/>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C8BB1146-E542-4D4E-B8E9-6919A11DDD4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5" name="4ef9990d-ac99-4da3-a552-a8a626b50146"/>
          <p:cNvSpPr>
            <a:spLocks noGrp="1"/>
          </p:cNvSpPr>
          <p:nvPr userDrawn="1">
            <p:ph type="title" hasCustomPrompt="1"/>
          </p:nvPr>
        </p:nvSpPr>
        <p:spPr>
          <a:xfrm>
            <a:off x="4678900" y="1223998"/>
            <a:ext cx="6840000" cy="2052000"/>
          </a:xfrm>
          <a:prstGeom prst="rect">
            <a:avLst/>
          </a:prstGeom>
        </p:spPr>
        <p:txBody>
          <a:bodyPr>
            <a:normAutofit/>
          </a:bodyPr>
          <a:lstStyle>
            <a:lvl1pPr algn="l">
              <a:lnSpc>
                <a:spcPct val="100000"/>
              </a:lnSpc>
              <a:defRPr sz="5400"/>
            </a:lvl1pPr>
          </a:lstStyle>
          <a:p>
            <a:pPr lvl="0"/>
            <a:r>
              <a:rPr lang="zh-CN" altLang="en-US" dirty="0"/>
              <a:t>Click to add title</a:t>
            </a:r>
            <a:endParaRPr lang="en-US" dirty="0"/>
          </a:p>
        </p:txBody>
      </p:sp>
      <p:sp>
        <p:nvSpPr>
          <p:cNvPr id="25" name="文本占位符 24"/>
          <p:cNvSpPr>
            <a:spLocks noGrp="1"/>
          </p:cNvSpPr>
          <p:nvPr userDrawn="1">
            <p:ph type="body" sz="quarter" idx="1" hasCustomPrompt="1"/>
          </p:nvPr>
        </p:nvSpPr>
        <p:spPr>
          <a:xfrm>
            <a:off x="4678900" y="3582003"/>
            <a:ext cx="6840000" cy="1800000"/>
          </a:xfrm>
          <a:prstGeom prst="rect">
            <a:avLst/>
          </a:prstGeom>
        </p:spPr>
        <p:txBody>
          <a:bodyPr anchor="t">
            <a:normAutofit/>
          </a:bodyPr>
          <a:lstStyle>
            <a:lvl1pPr marL="0" indent="0" algn="l">
              <a:lnSpc>
                <a:spcPct val="120000"/>
              </a:lnSpc>
              <a:buFont typeface="+mj-lt"/>
              <a:buNone/>
              <a:defRPr sz="1800" b="0">
                <a:solidFill>
                  <a:schemeClr val="tx1"/>
                </a:solidFill>
                <a:latin typeface="+mn-lt"/>
              </a:defRPr>
            </a:lvl1pPr>
          </a:lstStyle>
          <a:p>
            <a:pPr lvl="0"/>
            <a:r>
              <a:rPr lang="zh-CN" altLang="en-US" dirty="0"/>
              <a:t>Click to add text</a:t>
            </a:r>
            <a:endParaRPr lang="en-US" dirty="0"/>
          </a:p>
        </p:txBody>
      </p:sp>
      <p:sp>
        <p:nvSpPr>
          <p:cNvPr id="4" name="日期占位符 3"/>
          <p:cNvSpPr>
            <a:spLocks noGrp="1"/>
          </p:cNvSpPr>
          <p:nvPr userDrawn="1">
            <p:ph type="dt" sz="half" idx="10"/>
          </p:nvPr>
        </p:nvSpPr>
        <p:spPr/>
        <p:txBody>
          <a:bodyPr/>
          <a:lstStyle/>
          <a:p>
            <a:fld id="{2A27A813-B2FD-42E1-9222-83B574E99074}" type="datetime1">
              <a:rPr lang="zh-CN" altLang="en-US" smtClean="0"/>
              <a:t>2025/4/15</a:t>
            </a:fld>
            <a:endParaRPr lang="en-US" altLang="zh-CN"/>
          </a:p>
        </p:txBody>
      </p:sp>
      <p:sp>
        <p:nvSpPr>
          <p:cNvPr id="6" name="页脚占位符 5"/>
          <p:cNvSpPr>
            <a:spLocks noGrp="1"/>
          </p:cNvSpPr>
          <p:nvPr userDrawn="1">
            <p:ph type="ftr" sz="quarter" idx="11"/>
          </p:nvPr>
        </p:nvSpPr>
        <p:spPr/>
        <p:txBody>
          <a:bodyPr/>
          <a:lstStyle/>
          <a:p>
            <a:r>
              <a:rPr lang="af-ZA" altLang="zh-CN"/>
              <a:t>iSlide</a:t>
            </a:r>
            <a:endParaRPr lang="zh-CN" altLang="en-US"/>
          </a:p>
        </p:txBody>
      </p:sp>
      <p:sp>
        <p:nvSpPr>
          <p:cNvPr id="8" name="灯片编号占位符 7"/>
          <p:cNvSpPr>
            <a:spLocks noGrp="1"/>
          </p:cNvSpPr>
          <p:nvPr userDrawn="1">
            <p:ph type="sldNum" sz="quarter" idx="12"/>
          </p:nvPr>
        </p:nvSpPr>
        <p:spPr/>
        <p:txBody>
          <a:bodyPr/>
          <a:lstStyle/>
          <a:p>
            <a:fld id="{7F65B630-C7FF-41C0-9923-C5E5E29EED81}" type="slidenum">
              <a:rPr lang="en-US" altLang="zh-CN" smtClean="0"/>
              <a:pPr/>
              <a:t>‹#›</a:t>
            </a:fld>
            <a:endParaRPr lang="en-US" altLang="zh-CN"/>
          </a:p>
        </p:txBody>
      </p:sp>
      <p:cxnSp>
        <p:nvCxnSpPr>
          <p:cNvPr id="20" name="直接连接符 19">
            <a:extLst>
              <a:ext uri="{FF2B5EF4-FFF2-40B4-BE49-F238E27FC236}">
                <a16:creationId xmlns:a16="http://schemas.microsoft.com/office/drawing/2014/main" id="{9EAFF190-1ED0-889F-92F0-3A7998A54AD9}"/>
              </a:ext>
            </a:extLst>
          </p:cNvPr>
          <p:cNvCxnSpPr>
            <a:cxnSpLocks/>
          </p:cNvCxnSpPr>
          <p:nvPr userDrawn="1"/>
        </p:nvCxnSpPr>
        <p:spPr>
          <a:xfrm>
            <a:off x="4750900" y="3416636"/>
            <a:ext cx="6696000" cy="0"/>
          </a:xfrm>
          <a:prstGeom prst="line">
            <a:avLst/>
          </a:prstGeom>
          <a:ln w="12700" cap="rnd">
            <a:solidFill>
              <a:schemeClr val="tx1">
                <a:alpha val="50000"/>
              </a:schemeClr>
            </a:solidFill>
            <a:round/>
          </a:ln>
        </p:spPr>
        <p:style>
          <a:lnRef idx="1">
            <a:schemeClr val="accent1"/>
          </a:lnRef>
          <a:fillRef idx="0">
            <a:schemeClr val="accent1"/>
          </a:fillRef>
          <a:effectRef idx="0">
            <a:schemeClr val="accent1"/>
          </a:effectRef>
          <a:fontRef idx="minor">
            <a:schemeClr val="tx1"/>
          </a:fontRef>
        </p:style>
      </p:cxnSp>
      <p:grpSp>
        <p:nvGrpSpPr>
          <p:cNvPr id="24" name="组合 23">
            <a:extLst>
              <a:ext uri="{FF2B5EF4-FFF2-40B4-BE49-F238E27FC236}">
                <a16:creationId xmlns:a16="http://schemas.microsoft.com/office/drawing/2014/main" id="{AB68CAA2-D52C-835D-93F3-881345550338}"/>
              </a:ext>
            </a:extLst>
          </p:cNvPr>
          <p:cNvGrpSpPr/>
          <p:nvPr userDrawn="1"/>
        </p:nvGrpSpPr>
        <p:grpSpPr>
          <a:xfrm>
            <a:off x="660400" y="1004636"/>
            <a:ext cx="3457809" cy="4253163"/>
            <a:chOff x="660400" y="1004636"/>
            <a:chExt cx="3457809" cy="4253163"/>
          </a:xfrm>
        </p:grpSpPr>
        <p:sp>
          <p:nvSpPr>
            <p:cNvPr id="11" name="矩形 10">
              <a:extLst>
                <a:ext uri="{FF2B5EF4-FFF2-40B4-BE49-F238E27FC236}">
                  <a16:creationId xmlns:a16="http://schemas.microsoft.com/office/drawing/2014/main" id="{B72AA12C-19CB-7D04-ACA0-5C1F61D6DB70}"/>
                </a:ext>
              </a:extLst>
            </p:cNvPr>
            <p:cNvSpPr/>
            <p:nvPr userDrawn="1"/>
          </p:nvSpPr>
          <p:spPr>
            <a:xfrm flipH="1">
              <a:off x="878209" y="1223998"/>
              <a:ext cx="3240000" cy="4033801"/>
            </a:xfrm>
            <a:prstGeom prst="rect">
              <a:avLst/>
            </a:pr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2" name="矩形 11">
              <a:extLst>
                <a:ext uri="{FF2B5EF4-FFF2-40B4-BE49-F238E27FC236}">
                  <a16:creationId xmlns:a16="http://schemas.microsoft.com/office/drawing/2014/main" id="{771CA4D8-79F8-C88A-D129-6000DADE3914}"/>
                </a:ext>
              </a:extLst>
            </p:cNvPr>
            <p:cNvSpPr/>
            <p:nvPr userDrawn="1"/>
          </p:nvSpPr>
          <p:spPr>
            <a:xfrm>
              <a:off x="1058211" y="1436636"/>
              <a:ext cx="2880000" cy="2880000"/>
            </a:xfrm>
            <a:prstGeom prst="rect">
              <a:avLst/>
            </a:prstGeom>
            <a:blipFill>
              <a:blip r:embed="rId2" cstate="screen">
                <a:extLst>
                  <a:ext uri="{28A0092B-C50C-407E-A947-70E740481C1C}">
                    <a14:useLocalDpi xmlns:a14="http://schemas.microsoft.com/office/drawing/2010/main"/>
                  </a:ext>
                </a:extLst>
              </a:blip>
              <a:srcRect/>
              <a:stretch>
                <a:fillRect/>
              </a:stretch>
            </a:bli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15" name="组合 14">
              <a:extLst>
                <a:ext uri="{FF2B5EF4-FFF2-40B4-BE49-F238E27FC236}">
                  <a16:creationId xmlns:a16="http://schemas.microsoft.com/office/drawing/2014/main" id="{A86A900E-3F50-8AA0-BB95-88FAD5160A84}"/>
                </a:ext>
              </a:extLst>
            </p:cNvPr>
            <p:cNvGrpSpPr/>
            <p:nvPr userDrawn="1"/>
          </p:nvGrpSpPr>
          <p:grpSpPr>
            <a:xfrm>
              <a:off x="660400" y="1004636"/>
              <a:ext cx="432000" cy="432000"/>
              <a:chOff x="660400" y="4903483"/>
              <a:chExt cx="432000" cy="432000"/>
            </a:xfrm>
          </p:grpSpPr>
          <p:sp>
            <p:nvSpPr>
              <p:cNvPr id="16" name="矩形 15">
                <a:extLst>
                  <a:ext uri="{FF2B5EF4-FFF2-40B4-BE49-F238E27FC236}">
                    <a16:creationId xmlns:a16="http://schemas.microsoft.com/office/drawing/2014/main" id="{E396FEE2-B89A-6ACF-17D0-1B5F73ABE421}"/>
                  </a:ext>
                </a:extLst>
              </p:cNvPr>
              <p:cNvSpPr>
                <a:spLocks noChangeAspect="1"/>
              </p:cNvSpPr>
              <p:nvPr/>
            </p:nvSpPr>
            <p:spPr bwMode="auto">
              <a:xfrm flipH="1">
                <a:off x="660400" y="4903483"/>
                <a:ext cx="432000" cy="432000"/>
              </a:xfrm>
              <a:prstGeom prst="rect">
                <a:avLst/>
              </a:prstGeom>
              <a:solidFill>
                <a:schemeClr val="accent2"/>
              </a:solidFill>
              <a:ln>
                <a:noFill/>
              </a:ln>
              <a:effectLst>
                <a:outerShdw blurRad="254000" dist="127000" dir="2700000" algn="tl" rotWithShape="0">
                  <a:schemeClr val="accent1">
                    <a:lumMod val="75000"/>
                    <a:alpha val="20000"/>
                  </a:schemeClr>
                </a:outerShdw>
              </a:effectLst>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17" name="Isosceles Triangle 6">
                <a:extLst>
                  <a:ext uri="{FF2B5EF4-FFF2-40B4-BE49-F238E27FC236}">
                    <a16:creationId xmlns:a16="http://schemas.microsoft.com/office/drawing/2014/main" id="{7A158959-02B8-0A9E-D18C-768A8F335F0E}"/>
                  </a:ext>
                </a:extLst>
              </p:cNvPr>
              <p:cNvSpPr>
                <a:spLocks noChangeAspect="1"/>
              </p:cNvSpPr>
              <p:nvPr userDrawn="1"/>
            </p:nvSpPr>
            <p:spPr>
              <a:xfrm>
                <a:off x="771632" y="5047354"/>
                <a:ext cx="209537" cy="144259"/>
              </a:xfrm>
              <a:custGeom>
                <a:avLst/>
                <a:gdLst>
                  <a:gd name="T0" fmla="*/ 602275 w 602487"/>
                  <a:gd name="T1" fmla="*/ 602275 w 602487"/>
                  <a:gd name="T2" fmla="*/ 602275 w 602487"/>
                  <a:gd name="T3" fmla="*/ 602275 w 602487"/>
                  <a:gd name="T4" fmla="*/ 602275 w 602487"/>
                  <a:gd name="T5" fmla="*/ 602275 w 602487"/>
                  <a:gd name="T6" fmla="*/ 602275 w 602487"/>
                  <a:gd name="T7" fmla="*/ 602275 w 602487"/>
                  <a:gd name="T8" fmla="*/ 602275 w 602487"/>
                  <a:gd name="T9" fmla="*/ 602275 w 602487"/>
                  <a:gd name="T10" fmla="*/ 602275 w 602487"/>
                  <a:gd name="T11" fmla="*/ 602275 w 602487"/>
                  <a:gd name="T12" fmla="*/ 602275 w 602487"/>
                  <a:gd name="T13" fmla="*/ 602275 w 602487"/>
                  <a:gd name="T14" fmla="*/ 602275 w 602487"/>
                  <a:gd name="T15" fmla="*/ 602275 w 602487"/>
                  <a:gd name="T16" fmla="*/ 602275 w 602487"/>
                  <a:gd name="T17" fmla="*/ 602275 w 602487"/>
                  <a:gd name="T18" fmla="*/ 602275 w 602487"/>
                  <a:gd name="T19" fmla="*/ 602275 w 602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34" h="3126">
                    <a:moveTo>
                      <a:pt x="2971" y="0"/>
                    </a:moveTo>
                    <a:lnTo>
                      <a:pt x="2679" y="292"/>
                    </a:lnTo>
                    <a:lnTo>
                      <a:pt x="3743" y="1356"/>
                    </a:lnTo>
                    <a:lnTo>
                      <a:pt x="0" y="1356"/>
                    </a:lnTo>
                    <a:lnTo>
                      <a:pt x="0" y="1770"/>
                    </a:lnTo>
                    <a:lnTo>
                      <a:pt x="3743" y="1770"/>
                    </a:lnTo>
                    <a:lnTo>
                      <a:pt x="2679" y="2834"/>
                    </a:lnTo>
                    <a:lnTo>
                      <a:pt x="2971" y="3126"/>
                    </a:lnTo>
                    <a:lnTo>
                      <a:pt x="4534" y="1563"/>
                    </a:lnTo>
                    <a:lnTo>
                      <a:pt x="2971" y="0"/>
                    </a:lnTo>
                    <a:close/>
                  </a:path>
                </a:pathLst>
              </a:custGeom>
              <a:solidFill>
                <a:srgbClr val="FFFFF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3" name="left-arrow_154630">
              <a:extLst>
                <a:ext uri="{FF2B5EF4-FFF2-40B4-BE49-F238E27FC236}">
                  <a16:creationId xmlns:a16="http://schemas.microsoft.com/office/drawing/2014/main" id="{1D2E17AE-8D7D-6FF7-D13C-E475E6A8E7D5}"/>
                </a:ext>
              </a:extLst>
            </p:cNvPr>
            <p:cNvSpPr>
              <a:spLocks noChangeAspect="1"/>
            </p:cNvSpPr>
            <p:nvPr userDrawn="1"/>
          </p:nvSpPr>
          <p:spPr>
            <a:xfrm>
              <a:off x="3578211" y="4834810"/>
              <a:ext cx="360000" cy="247903"/>
            </a:xfrm>
            <a:custGeom>
              <a:avLst/>
              <a:gdLst>
                <a:gd name="T0" fmla="*/ 602275 w 602487"/>
                <a:gd name="T1" fmla="*/ 602275 w 602487"/>
                <a:gd name="T2" fmla="*/ 602275 w 602487"/>
                <a:gd name="T3" fmla="*/ 602275 w 602487"/>
                <a:gd name="T4" fmla="*/ 602275 w 602487"/>
                <a:gd name="T5" fmla="*/ 602275 w 602487"/>
                <a:gd name="T6" fmla="*/ 602275 w 602487"/>
                <a:gd name="T7" fmla="*/ 602275 w 602487"/>
                <a:gd name="T8" fmla="*/ 602275 w 602487"/>
                <a:gd name="T9" fmla="*/ 602275 w 602487"/>
                <a:gd name="T10" fmla="*/ 602275 w 602487"/>
                <a:gd name="T11" fmla="*/ 602275 w 602487"/>
                <a:gd name="T12" fmla="*/ 602275 w 602487"/>
                <a:gd name="T13" fmla="*/ 602275 w 602487"/>
                <a:gd name="T14" fmla="*/ 602275 w 602487"/>
                <a:gd name="T15" fmla="*/ 602275 w 602487"/>
                <a:gd name="T16" fmla="*/ 602275 w 602487"/>
                <a:gd name="T17" fmla="*/ 602275 w 602487"/>
                <a:gd name="T18" fmla="*/ 602275 w 602487"/>
                <a:gd name="T19" fmla="*/ 602275 w 602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21" h="4083">
                  <a:moveTo>
                    <a:pt x="5921" y="1772"/>
                  </a:moveTo>
                  <a:lnTo>
                    <a:pt x="1032" y="1772"/>
                  </a:lnTo>
                  <a:lnTo>
                    <a:pt x="2423" y="382"/>
                  </a:lnTo>
                  <a:lnTo>
                    <a:pt x="2041" y="0"/>
                  </a:lnTo>
                  <a:lnTo>
                    <a:pt x="0" y="2042"/>
                  </a:lnTo>
                  <a:lnTo>
                    <a:pt x="2041" y="4083"/>
                  </a:lnTo>
                  <a:lnTo>
                    <a:pt x="2423" y="3702"/>
                  </a:lnTo>
                  <a:lnTo>
                    <a:pt x="1032" y="2311"/>
                  </a:lnTo>
                  <a:lnTo>
                    <a:pt x="5921" y="2311"/>
                  </a:lnTo>
                  <a:lnTo>
                    <a:pt x="5921" y="177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pPr lvl="0"/>
            <a:r>
              <a:rPr lang="en-US"/>
              <a:t>Click to add title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8BB1146-E542-4D4E-B8E9-6919A11DDD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8BB1146-E542-4D4E-B8E9-6919A11DDD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losing" preserve="1" userDrawn="1">
  <p:cSld name="Closing">
    <p:bg>
      <p:bgPr>
        <a:solidFill>
          <a:schemeClr val="accent1"/>
        </a:solidFill>
        <a:effectLst/>
      </p:bgPr>
    </p:bg>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BA9D2287-0283-ED09-3856-0149A264CC65}"/>
              </a:ext>
            </a:extLst>
          </p:cNvPr>
          <p:cNvGrpSpPr/>
          <p:nvPr userDrawn="1"/>
        </p:nvGrpSpPr>
        <p:grpSpPr>
          <a:xfrm>
            <a:off x="660400" y="1223999"/>
            <a:ext cx="10858500" cy="5634001"/>
            <a:chOff x="660400" y="1223999"/>
            <a:chExt cx="10858500" cy="5634001"/>
          </a:xfrm>
        </p:grpSpPr>
        <p:grpSp>
          <p:nvGrpSpPr>
            <p:cNvPr id="8" name="组合 7">
              <a:extLst>
                <a:ext uri="{FF2B5EF4-FFF2-40B4-BE49-F238E27FC236}">
                  <a16:creationId xmlns:a16="http://schemas.microsoft.com/office/drawing/2014/main" id="{7915CB36-F7A6-AFD2-011F-D6E6882E9EE1}"/>
                </a:ext>
              </a:extLst>
            </p:cNvPr>
            <p:cNvGrpSpPr/>
            <p:nvPr userDrawn="1"/>
          </p:nvGrpSpPr>
          <p:grpSpPr>
            <a:xfrm>
              <a:off x="660400" y="5202001"/>
              <a:ext cx="10858500" cy="1655999"/>
              <a:chOff x="660400" y="5202001"/>
              <a:chExt cx="10858500" cy="1655999"/>
            </a:xfrm>
          </p:grpSpPr>
          <p:sp>
            <p:nvSpPr>
              <p:cNvPr id="17" name="矩形 16">
                <a:extLst>
                  <a:ext uri="{FF2B5EF4-FFF2-40B4-BE49-F238E27FC236}">
                    <a16:creationId xmlns:a16="http://schemas.microsoft.com/office/drawing/2014/main" id="{3F689458-3BFE-BFB1-F225-898641CEA9C2}"/>
                  </a:ext>
                </a:extLst>
              </p:cNvPr>
              <p:cNvSpPr>
                <a:spLocks/>
              </p:cNvSpPr>
              <p:nvPr/>
            </p:nvSpPr>
            <p:spPr bwMode="auto">
              <a:xfrm flipH="1">
                <a:off x="660400" y="5418000"/>
                <a:ext cx="10858500" cy="1440000"/>
              </a:xfrm>
              <a:prstGeom prst="rect">
                <a:avLst/>
              </a:prstGeom>
              <a:solidFill>
                <a:schemeClr val="tx1"/>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p>
            </p:txBody>
          </p:sp>
          <p:grpSp>
            <p:nvGrpSpPr>
              <p:cNvPr id="18" name="组合 17">
                <a:extLst>
                  <a:ext uri="{FF2B5EF4-FFF2-40B4-BE49-F238E27FC236}">
                    <a16:creationId xmlns:a16="http://schemas.microsoft.com/office/drawing/2014/main" id="{A2B2D387-0D18-38E5-4F2F-59354ABE9FEB}"/>
                  </a:ext>
                </a:extLst>
              </p:cNvPr>
              <p:cNvGrpSpPr/>
              <p:nvPr userDrawn="1"/>
            </p:nvGrpSpPr>
            <p:grpSpPr>
              <a:xfrm>
                <a:off x="660400" y="5202001"/>
                <a:ext cx="432000" cy="432000"/>
                <a:chOff x="660400" y="4903483"/>
                <a:chExt cx="432000" cy="432000"/>
              </a:xfrm>
            </p:grpSpPr>
            <p:sp>
              <p:nvSpPr>
                <p:cNvPr id="20" name="矩形 19">
                  <a:extLst>
                    <a:ext uri="{FF2B5EF4-FFF2-40B4-BE49-F238E27FC236}">
                      <a16:creationId xmlns:a16="http://schemas.microsoft.com/office/drawing/2014/main" id="{AE802829-706D-D94D-3B83-ACD4FB327DA4}"/>
                    </a:ext>
                  </a:extLst>
                </p:cNvPr>
                <p:cNvSpPr>
                  <a:spLocks noChangeAspect="1"/>
                </p:cNvSpPr>
                <p:nvPr/>
              </p:nvSpPr>
              <p:spPr bwMode="auto">
                <a:xfrm flipH="1">
                  <a:off x="660400" y="4903483"/>
                  <a:ext cx="432000" cy="432000"/>
                </a:xfrm>
                <a:prstGeom prst="rect">
                  <a:avLst/>
                </a:prstGeom>
                <a:solidFill>
                  <a:schemeClr val="accent2"/>
                </a:solidFill>
                <a:ln>
                  <a:noFill/>
                </a:ln>
                <a:effectLst>
                  <a:outerShdw blurRad="254000" dist="127000" dir="2700000" algn="tl" rotWithShape="0">
                    <a:schemeClr val="accent1">
                      <a:lumMod val="75000"/>
                      <a:alpha val="20000"/>
                    </a:schemeClr>
                  </a:outerShdw>
                </a:effectLst>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21" name="Isosceles Triangle 6">
                  <a:extLst>
                    <a:ext uri="{FF2B5EF4-FFF2-40B4-BE49-F238E27FC236}">
                      <a16:creationId xmlns:a16="http://schemas.microsoft.com/office/drawing/2014/main" id="{9C120A86-30A4-21B1-4DEE-868EF38991F0}"/>
                    </a:ext>
                  </a:extLst>
                </p:cNvPr>
                <p:cNvSpPr>
                  <a:spLocks noChangeAspect="1"/>
                </p:cNvSpPr>
                <p:nvPr userDrawn="1"/>
              </p:nvSpPr>
              <p:spPr>
                <a:xfrm>
                  <a:off x="771632" y="5047354"/>
                  <a:ext cx="209537" cy="144259"/>
                </a:xfrm>
                <a:custGeom>
                  <a:avLst/>
                  <a:gdLst>
                    <a:gd name="T0" fmla="*/ 602275 w 602487"/>
                    <a:gd name="T1" fmla="*/ 602275 w 602487"/>
                    <a:gd name="T2" fmla="*/ 602275 w 602487"/>
                    <a:gd name="T3" fmla="*/ 602275 w 602487"/>
                    <a:gd name="T4" fmla="*/ 602275 w 602487"/>
                    <a:gd name="T5" fmla="*/ 602275 w 602487"/>
                    <a:gd name="T6" fmla="*/ 602275 w 602487"/>
                    <a:gd name="T7" fmla="*/ 602275 w 602487"/>
                    <a:gd name="T8" fmla="*/ 602275 w 602487"/>
                    <a:gd name="T9" fmla="*/ 602275 w 602487"/>
                    <a:gd name="T10" fmla="*/ 602275 w 602487"/>
                    <a:gd name="T11" fmla="*/ 602275 w 602487"/>
                    <a:gd name="T12" fmla="*/ 602275 w 602487"/>
                    <a:gd name="T13" fmla="*/ 602275 w 602487"/>
                    <a:gd name="T14" fmla="*/ 602275 w 602487"/>
                    <a:gd name="T15" fmla="*/ 602275 w 602487"/>
                    <a:gd name="T16" fmla="*/ 602275 w 602487"/>
                    <a:gd name="T17" fmla="*/ 602275 w 602487"/>
                    <a:gd name="T18" fmla="*/ 602275 w 602487"/>
                    <a:gd name="T19" fmla="*/ 602275 w 602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34" h="3126">
                      <a:moveTo>
                        <a:pt x="2971" y="0"/>
                      </a:moveTo>
                      <a:lnTo>
                        <a:pt x="2679" y="292"/>
                      </a:lnTo>
                      <a:lnTo>
                        <a:pt x="3743" y="1356"/>
                      </a:lnTo>
                      <a:lnTo>
                        <a:pt x="0" y="1356"/>
                      </a:lnTo>
                      <a:lnTo>
                        <a:pt x="0" y="1770"/>
                      </a:lnTo>
                      <a:lnTo>
                        <a:pt x="3743" y="1770"/>
                      </a:lnTo>
                      <a:lnTo>
                        <a:pt x="2679" y="2834"/>
                      </a:lnTo>
                      <a:lnTo>
                        <a:pt x="2971" y="3126"/>
                      </a:lnTo>
                      <a:lnTo>
                        <a:pt x="4534" y="1563"/>
                      </a:lnTo>
                      <a:lnTo>
                        <a:pt x="2971" y="0"/>
                      </a:lnTo>
                      <a:close/>
                    </a:path>
                  </a:pathLst>
                </a:custGeom>
                <a:solidFill>
                  <a:srgbClr val="FFFFF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9" name="组合 8">
              <a:extLst>
                <a:ext uri="{FF2B5EF4-FFF2-40B4-BE49-F238E27FC236}">
                  <a16:creationId xmlns:a16="http://schemas.microsoft.com/office/drawing/2014/main" id="{3AB18DB5-9634-C19A-5651-9634D844E275}"/>
                </a:ext>
              </a:extLst>
            </p:cNvPr>
            <p:cNvGrpSpPr/>
            <p:nvPr userDrawn="1"/>
          </p:nvGrpSpPr>
          <p:grpSpPr>
            <a:xfrm>
              <a:off x="8278900" y="1223999"/>
              <a:ext cx="3240000" cy="3060000"/>
              <a:chOff x="8278900" y="1329448"/>
              <a:chExt cx="3240000" cy="3060000"/>
            </a:xfrm>
          </p:grpSpPr>
          <p:sp>
            <p:nvSpPr>
              <p:cNvPr id="13" name="矩形 12">
                <a:extLst>
                  <a:ext uri="{FF2B5EF4-FFF2-40B4-BE49-F238E27FC236}">
                    <a16:creationId xmlns:a16="http://schemas.microsoft.com/office/drawing/2014/main" id="{9472F7FD-A9F7-B055-5AA8-05EDC2D8C131}"/>
                  </a:ext>
                </a:extLst>
              </p:cNvPr>
              <p:cNvSpPr/>
              <p:nvPr userDrawn="1"/>
            </p:nvSpPr>
            <p:spPr>
              <a:xfrm flipH="1">
                <a:off x="8278900" y="1329448"/>
                <a:ext cx="3240000" cy="3060000"/>
              </a:xfrm>
              <a:prstGeom prst="rect">
                <a:avLst/>
              </a:pr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4" name="矩形 13">
                <a:extLst>
                  <a:ext uri="{FF2B5EF4-FFF2-40B4-BE49-F238E27FC236}">
                    <a16:creationId xmlns:a16="http://schemas.microsoft.com/office/drawing/2014/main" id="{59947E87-8C0A-CB46-7A40-EF53FB928578}"/>
                  </a:ext>
                </a:extLst>
              </p:cNvPr>
              <p:cNvSpPr/>
              <p:nvPr userDrawn="1"/>
            </p:nvSpPr>
            <p:spPr>
              <a:xfrm>
                <a:off x="8458902" y="2240143"/>
                <a:ext cx="2880000" cy="1980000"/>
              </a:xfrm>
              <a:prstGeom prst="rect">
                <a:avLst/>
              </a:prstGeom>
              <a:blipFill>
                <a:blip r:embed="rId2" cstate="screen">
                  <a:extLst>
                    <a:ext uri="{28A0092B-C50C-407E-A947-70E740481C1C}">
                      <a14:useLocalDpi xmlns:a14="http://schemas.microsoft.com/office/drawing/2010/main"/>
                    </a:ext>
                  </a:extLst>
                </a:blip>
                <a:srcRect/>
                <a:stretch>
                  <a:fillRect/>
                </a:stretch>
              </a:blip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left-arrow_154630">
                <a:extLst>
                  <a:ext uri="{FF2B5EF4-FFF2-40B4-BE49-F238E27FC236}">
                    <a16:creationId xmlns:a16="http://schemas.microsoft.com/office/drawing/2014/main" id="{51E1DEA8-09A1-ECF9-F3AC-D8814B6DD762}"/>
                  </a:ext>
                </a:extLst>
              </p:cNvPr>
              <p:cNvSpPr>
                <a:spLocks noChangeAspect="1"/>
              </p:cNvSpPr>
              <p:nvPr userDrawn="1"/>
            </p:nvSpPr>
            <p:spPr>
              <a:xfrm>
                <a:off x="10978901" y="1848144"/>
                <a:ext cx="360000" cy="247903"/>
              </a:xfrm>
              <a:custGeom>
                <a:avLst/>
                <a:gdLst>
                  <a:gd name="T0" fmla="*/ 602275 w 602487"/>
                  <a:gd name="T1" fmla="*/ 602275 w 602487"/>
                  <a:gd name="T2" fmla="*/ 602275 w 602487"/>
                  <a:gd name="T3" fmla="*/ 602275 w 602487"/>
                  <a:gd name="T4" fmla="*/ 602275 w 602487"/>
                  <a:gd name="T5" fmla="*/ 602275 w 602487"/>
                  <a:gd name="T6" fmla="*/ 602275 w 602487"/>
                  <a:gd name="T7" fmla="*/ 602275 w 602487"/>
                  <a:gd name="T8" fmla="*/ 602275 w 602487"/>
                  <a:gd name="T9" fmla="*/ 602275 w 602487"/>
                  <a:gd name="T10" fmla="*/ 602275 w 602487"/>
                  <a:gd name="T11" fmla="*/ 602275 w 602487"/>
                  <a:gd name="T12" fmla="*/ 602275 w 602487"/>
                  <a:gd name="T13" fmla="*/ 602275 w 602487"/>
                  <a:gd name="T14" fmla="*/ 602275 w 602487"/>
                  <a:gd name="T15" fmla="*/ 602275 w 602487"/>
                  <a:gd name="T16" fmla="*/ 602275 w 602487"/>
                  <a:gd name="T17" fmla="*/ 602275 w 602487"/>
                  <a:gd name="T18" fmla="*/ 602275 w 602487"/>
                  <a:gd name="T19" fmla="*/ 602275 w 602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21" h="4083">
                    <a:moveTo>
                      <a:pt x="5921" y="1772"/>
                    </a:moveTo>
                    <a:lnTo>
                      <a:pt x="1032" y="1772"/>
                    </a:lnTo>
                    <a:lnTo>
                      <a:pt x="2423" y="382"/>
                    </a:lnTo>
                    <a:lnTo>
                      <a:pt x="2041" y="0"/>
                    </a:lnTo>
                    <a:lnTo>
                      <a:pt x="0" y="2042"/>
                    </a:lnTo>
                    <a:lnTo>
                      <a:pt x="2041" y="4083"/>
                    </a:lnTo>
                    <a:lnTo>
                      <a:pt x="2423" y="3702"/>
                    </a:lnTo>
                    <a:lnTo>
                      <a:pt x="1032" y="2311"/>
                    </a:lnTo>
                    <a:lnTo>
                      <a:pt x="5921" y="2311"/>
                    </a:lnTo>
                    <a:lnTo>
                      <a:pt x="5921" y="177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cxnSp>
          <p:nvCxnSpPr>
            <p:cNvPr id="10" name="直接连接符 9">
              <a:extLst>
                <a:ext uri="{FF2B5EF4-FFF2-40B4-BE49-F238E27FC236}">
                  <a16:creationId xmlns:a16="http://schemas.microsoft.com/office/drawing/2014/main" id="{61574EEB-A1C4-1C6A-52EA-9E1D9545387D}"/>
                </a:ext>
              </a:extLst>
            </p:cNvPr>
            <p:cNvCxnSpPr>
              <a:cxnSpLocks/>
            </p:cNvCxnSpPr>
            <p:nvPr userDrawn="1"/>
          </p:nvCxnSpPr>
          <p:spPr>
            <a:xfrm>
              <a:off x="1742462" y="5716882"/>
              <a:ext cx="288000" cy="0"/>
            </a:xfrm>
            <a:prstGeom prst="line">
              <a:avLst/>
            </a:prstGeom>
            <a:ln w="5080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DF588C6-E425-6DDB-4D07-BA3EDADE4F00}"/>
                </a:ext>
              </a:extLst>
            </p:cNvPr>
            <p:cNvCxnSpPr>
              <a:cxnSpLocks/>
            </p:cNvCxnSpPr>
            <p:nvPr userDrawn="1"/>
          </p:nvCxnSpPr>
          <p:spPr>
            <a:xfrm>
              <a:off x="4909987" y="5716882"/>
              <a:ext cx="288000" cy="0"/>
            </a:xfrm>
            <a:prstGeom prst="line">
              <a:avLst/>
            </a:prstGeom>
            <a:ln w="50800" cap="rnd">
              <a:solidFill>
                <a:schemeClr val="accent1"/>
              </a:solidFill>
              <a:round/>
            </a:ln>
          </p:spPr>
          <p:style>
            <a:lnRef idx="1">
              <a:schemeClr val="accent1"/>
            </a:lnRef>
            <a:fillRef idx="0">
              <a:schemeClr val="accent1"/>
            </a:fillRef>
            <a:effectRef idx="0">
              <a:schemeClr val="accent1"/>
            </a:effectRef>
            <a:fontRef idx="minor">
              <a:schemeClr val="tx1"/>
            </a:fontRef>
          </p:style>
        </p:cxnSp>
      </p:grpSp>
      <p:sp>
        <p:nvSpPr>
          <p:cNvPr id="22" name="标题 4">
            <a:extLst>
              <a:ext uri="{FF2B5EF4-FFF2-40B4-BE49-F238E27FC236}">
                <a16:creationId xmlns:a16="http://schemas.microsoft.com/office/drawing/2014/main" id="{6E15B803-ABE8-2FB8-93D1-0876CF3806CE}"/>
              </a:ext>
            </a:extLst>
          </p:cNvPr>
          <p:cNvSpPr>
            <a:spLocks noGrp="1"/>
          </p:cNvSpPr>
          <p:nvPr>
            <p:ph type="ctrTitle" hasCustomPrompt="1"/>
          </p:nvPr>
        </p:nvSpPr>
        <p:spPr>
          <a:xfrm>
            <a:off x="660400" y="1223999"/>
            <a:ext cx="7200000" cy="3060000"/>
          </a:xfrm>
          <a:prstGeom prst="rect">
            <a:avLst/>
          </a:prstGeom>
        </p:spPr>
        <p:txBody>
          <a:bodyPr wrap="square" anchor="ctr">
            <a:noAutofit/>
          </a:bodyPr>
          <a:lstStyle>
            <a:lvl1pPr algn="l">
              <a:lnSpc>
                <a:spcPct val="100000"/>
              </a:lnSpc>
              <a:defRPr sz="6600">
                <a:ln w="19050">
                  <a:noFill/>
                </a:ln>
                <a:solidFill>
                  <a:schemeClr val="tx1"/>
                </a:solidFill>
              </a:defRPr>
            </a:lvl1pPr>
          </a:lstStyle>
          <a:p>
            <a:pPr lvl="0"/>
            <a:r>
              <a:rPr lang="en-US"/>
              <a:t>Click to add title</a:t>
            </a:r>
          </a:p>
        </p:txBody>
      </p:sp>
      <p:sp>
        <p:nvSpPr>
          <p:cNvPr id="23" name="文本占位符 3">
            <a:extLst>
              <a:ext uri="{FF2B5EF4-FFF2-40B4-BE49-F238E27FC236}">
                <a16:creationId xmlns:a16="http://schemas.microsoft.com/office/drawing/2014/main" id="{F0FBF76E-3853-E527-2F87-AD685B267E10}"/>
              </a:ext>
            </a:extLst>
          </p:cNvPr>
          <p:cNvSpPr>
            <a:spLocks noGrp="1"/>
          </p:cNvSpPr>
          <p:nvPr>
            <p:ph type="body" sz="quarter" idx="13" hasCustomPrompt="1"/>
          </p:nvPr>
        </p:nvSpPr>
        <p:spPr>
          <a:xfrm>
            <a:off x="1622142" y="5822228"/>
            <a:ext cx="2520000" cy="720000"/>
          </a:xfrm>
          <a:prstGeom prst="rect">
            <a:avLst/>
          </a:prstGeom>
        </p:spPr>
        <p:txBody>
          <a:bodyPr vert="horz" wrap="square" lIns="90000" anchor="t">
            <a:normAutofit/>
          </a:bodyPr>
          <a:lstStyle>
            <a:lvl1pPr marL="0" indent="0" algn="l">
              <a:lnSpc>
                <a:spcPct val="130000"/>
              </a:lnSpc>
              <a:spcBef>
                <a:spcPts val="0"/>
              </a:spcBef>
              <a:buNone/>
              <a:defRPr sz="1400">
                <a:solidFill>
                  <a:schemeClr val="bg1"/>
                </a:solidFill>
              </a:defRPr>
            </a:lvl1pPr>
          </a:lstStyle>
          <a:p>
            <a:pPr lvl="0"/>
            <a:r>
              <a:rPr lang="en-US"/>
              <a:t>Presenter name</a:t>
            </a:r>
          </a:p>
        </p:txBody>
      </p:sp>
      <p:sp>
        <p:nvSpPr>
          <p:cNvPr id="24" name="文本占位符 6">
            <a:extLst>
              <a:ext uri="{FF2B5EF4-FFF2-40B4-BE49-F238E27FC236}">
                <a16:creationId xmlns:a16="http://schemas.microsoft.com/office/drawing/2014/main" id="{F9E0AAEF-24A7-801D-B6A6-979A0A7BC404}"/>
              </a:ext>
            </a:extLst>
          </p:cNvPr>
          <p:cNvSpPr>
            <a:spLocks noGrp="1"/>
          </p:cNvSpPr>
          <p:nvPr>
            <p:ph type="body" sz="quarter" idx="14" hasCustomPrompt="1"/>
          </p:nvPr>
        </p:nvSpPr>
        <p:spPr>
          <a:xfrm>
            <a:off x="4789668" y="5822228"/>
            <a:ext cx="2520000" cy="720000"/>
          </a:xfrm>
          <a:prstGeom prst="rect">
            <a:avLst/>
          </a:prstGeom>
        </p:spPr>
        <p:txBody>
          <a:bodyPr vert="horz" wrap="none" anchor="t">
            <a:normAutofit/>
          </a:bodyPr>
          <a:lstStyle>
            <a:lvl1pPr marL="0" indent="0" algn="l">
              <a:lnSpc>
                <a:spcPct val="130000"/>
              </a:lnSpc>
              <a:spcBef>
                <a:spcPts val="0"/>
              </a:spcBef>
              <a:buNone/>
              <a:defRPr sz="1400">
                <a:solidFill>
                  <a:schemeClr val="bg1"/>
                </a:solidFill>
              </a:defRPr>
            </a:lvl1pPr>
          </a:lstStyle>
          <a:p>
            <a:pPr lvl="0"/>
            <a:r>
              <a:rPr lang="en-US"/>
              <a:t>20XX.XX.XX</a:t>
            </a: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 Master">
    <p:bg>
      <p:bgPr>
        <a:solidFill>
          <a:schemeClr val="bg1"/>
        </a:solidFill>
        <a:effectLst/>
      </p:bgPr>
    </p:bg>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D6A4553E-A0F8-FF74-147E-8A0233E92B49}"/>
              </a:ext>
            </a:extLst>
          </p:cNvPr>
          <p:cNvSpPr>
            <a:spLocks/>
          </p:cNvSpPr>
          <p:nvPr/>
        </p:nvSpPr>
        <p:spPr bwMode="auto">
          <a:xfrm flipH="1">
            <a:off x="0" y="0"/>
            <a:ext cx="12192000" cy="1028700"/>
          </a:xfrm>
          <a:prstGeom prst="rect">
            <a:avLst/>
          </a:prstGeom>
          <a:solidFill>
            <a:schemeClr val="accent1"/>
          </a:solidFill>
          <a:ln>
            <a:noFill/>
          </a:ln>
          <a:effectLst/>
        </p:spPr>
        <p:txBody>
          <a:bodyPr vert="horz" wrap="square" lIns="91440" tIns="45720" rIns="91440" bIns="45720" numCol="1" anchor="t" anchorCtr="0" compatLnSpc="1">
            <a:prstTxWarp prst="textNoShape">
              <a:avLst/>
            </a:prstTxWarp>
            <a:noAutofit/>
          </a:bodyPr>
          <a:lstStyle/>
          <a:p>
            <a:pPr lvl="0"/>
            <a:endParaRPr lang="zh-CN" altLang="en-US"/>
          </a:p>
        </p:txBody>
      </p:sp>
      <p:sp>
        <p:nvSpPr>
          <p:cNvPr id="2" name="1ab24480-bb51-4ccf-a4f6-052676c24cd6"/>
          <p:cNvSpPr>
            <a:spLocks noGrp="1"/>
          </p:cNvSpPr>
          <p:nvPr>
            <p:ph type="title"/>
          </p:nvPr>
        </p:nvSpPr>
        <p:spPr>
          <a:xfrm>
            <a:off x="660400" y="207413"/>
            <a:ext cx="10655200" cy="684000"/>
          </a:xfrm>
          <a:prstGeom prst="rect">
            <a:avLst/>
          </a:prstGeom>
        </p:spPr>
        <p:txBody>
          <a:bodyPr vert="horz" lIns="91440" tIns="45720" rIns="91440" bIns="45720" rtlCol="0" anchor="b">
            <a:normAutofit/>
          </a:bodyPr>
          <a:lstStyle/>
          <a:p>
            <a:pPr lvl="0"/>
            <a:r>
              <a:rPr lang="en-US"/>
              <a:t>Click to add title</a:t>
            </a:r>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000">
                <a:solidFill>
                  <a:schemeClr val="tx1">
                    <a:tint val="75000"/>
                  </a:schemeClr>
                </a:solidFill>
              </a:defRPr>
            </a:lvl1pPr>
          </a:lstStyle>
          <a:p>
            <a:fld id="{C8BB1146-E542-4D4E-B8E9-6919A11DDD48}" type="slidenum">
              <a:rPr lang="en-US" smtClean="0"/>
              <a:pPr/>
              <a:t>‹#›</a:t>
            </a:fld>
            <a:endParaRPr lang="en-US"/>
          </a:p>
        </p:txBody>
      </p:sp>
      <p:grpSp>
        <p:nvGrpSpPr>
          <p:cNvPr id="17" name="组合 16">
            <a:extLst>
              <a:ext uri="{FF2B5EF4-FFF2-40B4-BE49-F238E27FC236}">
                <a16:creationId xmlns:a16="http://schemas.microsoft.com/office/drawing/2014/main" id="{D2B32DC6-D4FE-DF32-A994-47A62454AFBA}"/>
              </a:ext>
            </a:extLst>
          </p:cNvPr>
          <p:cNvGrpSpPr/>
          <p:nvPr userDrawn="1"/>
        </p:nvGrpSpPr>
        <p:grpSpPr>
          <a:xfrm>
            <a:off x="11315600" y="812700"/>
            <a:ext cx="432000" cy="432000"/>
            <a:chOff x="660400" y="4903483"/>
            <a:chExt cx="432000" cy="432000"/>
          </a:xfrm>
        </p:grpSpPr>
        <p:sp>
          <p:nvSpPr>
            <p:cNvPr id="18" name="矩形 17">
              <a:extLst>
                <a:ext uri="{FF2B5EF4-FFF2-40B4-BE49-F238E27FC236}">
                  <a16:creationId xmlns:a16="http://schemas.microsoft.com/office/drawing/2014/main" id="{836AD8DD-96C8-C501-A3FE-31D5D1049CC9}"/>
                </a:ext>
              </a:extLst>
            </p:cNvPr>
            <p:cNvSpPr>
              <a:spLocks noChangeAspect="1"/>
            </p:cNvSpPr>
            <p:nvPr/>
          </p:nvSpPr>
          <p:spPr bwMode="auto">
            <a:xfrm flipH="1">
              <a:off x="660400" y="4903483"/>
              <a:ext cx="432000" cy="432000"/>
            </a:xfrm>
            <a:prstGeom prst="rect">
              <a:avLst/>
            </a:prstGeom>
            <a:solidFill>
              <a:schemeClr val="accent2"/>
            </a:solidFill>
            <a:ln>
              <a:noFill/>
            </a:ln>
            <a:effectLst>
              <a:outerShdw blurRad="254000" dist="127000" dir="2700000" algn="tl" rotWithShape="0">
                <a:schemeClr val="accent1">
                  <a:lumMod val="75000"/>
                  <a:alpha val="20000"/>
                </a:schemeClr>
              </a:outerShdw>
            </a:effectLst>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19" name="Isosceles Triangle 6">
              <a:extLst>
                <a:ext uri="{FF2B5EF4-FFF2-40B4-BE49-F238E27FC236}">
                  <a16:creationId xmlns:a16="http://schemas.microsoft.com/office/drawing/2014/main" id="{C29D3774-1739-99C9-C2E6-8014B24DE283}"/>
                </a:ext>
              </a:extLst>
            </p:cNvPr>
            <p:cNvSpPr>
              <a:spLocks noChangeAspect="1"/>
            </p:cNvSpPr>
            <p:nvPr userDrawn="1"/>
          </p:nvSpPr>
          <p:spPr>
            <a:xfrm flipH="1">
              <a:off x="771632" y="5047354"/>
              <a:ext cx="209537" cy="144259"/>
            </a:xfrm>
            <a:custGeom>
              <a:avLst/>
              <a:gdLst>
                <a:gd name="T0" fmla="*/ 602275 w 602487"/>
                <a:gd name="T1" fmla="*/ 602275 w 602487"/>
                <a:gd name="T2" fmla="*/ 602275 w 602487"/>
                <a:gd name="T3" fmla="*/ 602275 w 602487"/>
                <a:gd name="T4" fmla="*/ 602275 w 602487"/>
                <a:gd name="T5" fmla="*/ 602275 w 602487"/>
                <a:gd name="T6" fmla="*/ 602275 w 602487"/>
                <a:gd name="T7" fmla="*/ 602275 w 602487"/>
                <a:gd name="T8" fmla="*/ 602275 w 602487"/>
                <a:gd name="T9" fmla="*/ 602275 w 602487"/>
                <a:gd name="T10" fmla="*/ 602275 w 602487"/>
                <a:gd name="T11" fmla="*/ 602275 w 602487"/>
                <a:gd name="T12" fmla="*/ 602275 w 602487"/>
                <a:gd name="T13" fmla="*/ 602275 w 602487"/>
                <a:gd name="T14" fmla="*/ 602275 w 602487"/>
                <a:gd name="T15" fmla="*/ 602275 w 602487"/>
                <a:gd name="T16" fmla="*/ 602275 w 602487"/>
                <a:gd name="T17" fmla="*/ 602275 w 602487"/>
                <a:gd name="T18" fmla="*/ 602275 w 602487"/>
                <a:gd name="T19" fmla="*/ 602275 w 602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34" h="3126">
                  <a:moveTo>
                    <a:pt x="2971" y="0"/>
                  </a:moveTo>
                  <a:lnTo>
                    <a:pt x="2679" y="292"/>
                  </a:lnTo>
                  <a:lnTo>
                    <a:pt x="3743" y="1356"/>
                  </a:lnTo>
                  <a:lnTo>
                    <a:pt x="0" y="1356"/>
                  </a:lnTo>
                  <a:lnTo>
                    <a:pt x="0" y="1770"/>
                  </a:lnTo>
                  <a:lnTo>
                    <a:pt x="3743" y="1770"/>
                  </a:lnTo>
                  <a:lnTo>
                    <a:pt x="2679" y="2834"/>
                  </a:lnTo>
                  <a:lnTo>
                    <a:pt x="2971" y="3126"/>
                  </a:lnTo>
                  <a:lnTo>
                    <a:pt x="4534" y="1563"/>
                  </a:lnTo>
                  <a:lnTo>
                    <a:pt x="2971" y="0"/>
                  </a:lnTo>
                  <a:close/>
                </a:path>
              </a:pathLst>
            </a:custGeom>
            <a:solidFill>
              <a:srgbClr val="FFFFF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4" r:id="rId5"/>
    <p:sldLayoutId id="2147483655" r:id="rId6"/>
    <p:sldLayoutId id="2147483657" r:id="rId7"/>
  </p:sldLayoutIdLst>
  <p:txStyles>
    <p:titleStyle>
      <a:lvl1pPr algn="l" defTabSz="914400" rtl="0" eaLnBrk="1" latinLnBrk="0" hangingPunct="1">
        <a:lnSpc>
          <a:spcPct val="100000"/>
        </a:lnSpc>
        <a:spcBef>
          <a:spcPct val="0"/>
        </a:spcBef>
        <a:buNone/>
        <a:defRPr sz="2800" b="1" kern="1200">
          <a:solidFill>
            <a:srgbClr val="FFFFFF"/>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2953513029/pyspark.git"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hasCustomPrompt="1"/>
          </p:nvPr>
        </p:nvSpPr>
        <p:spPr>
          <a:xfrm>
            <a:off x="660400" y="1223999"/>
            <a:ext cx="7200000" cy="2232000"/>
          </a:xfrm>
        </p:spPr>
        <p:txBody>
          <a:bodyPr/>
          <a:lstStyle/>
          <a:p>
            <a:r>
              <a:rPr lang="zh-CN" altLang="en-US" sz="6600" dirty="0"/>
              <a:t>任务实训一</a:t>
            </a:r>
            <a:br>
              <a:rPr lang="en-US" altLang="zh-CN" sz="6600" dirty="0"/>
            </a:br>
            <a:r>
              <a:rPr lang="en-US" altLang="zh-CN" sz="6600" dirty="0"/>
              <a:t>       </a:t>
            </a:r>
            <a:r>
              <a:rPr lang="zh-CN" altLang="en-US" sz="6600" dirty="0"/>
              <a:t>成果汇报</a:t>
            </a:r>
            <a:endParaRPr lang="en-US" dirty="0"/>
          </a:p>
        </p:txBody>
      </p:sp>
      <p:sp>
        <p:nvSpPr>
          <p:cNvPr id="9" name="副标题 8"/>
          <p:cNvSpPr>
            <a:spLocks noGrp="1"/>
          </p:cNvSpPr>
          <p:nvPr>
            <p:ph type="subTitle" sz="quarter" idx="1" hasCustomPrompt="1"/>
          </p:nvPr>
        </p:nvSpPr>
        <p:spPr>
          <a:xfrm>
            <a:off x="660400" y="3570827"/>
            <a:ext cx="7200000" cy="713172"/>
          </a:xfrm>
        </p:spPr>
        <p:txBody>
          <a:bodyPr/>
          <a:lstStyle/>
          <a:p>
            <a:r>
              <a:rPr lang="zh-CN" altLang="en-US" dirty="0"/>
              <a:t>分析任务</a:t>
            </a:r>
            <a:r>
              <a:rPr lang="en-US" altLang="zh-CN" dirty="0"/>
              <a:t>| </a:t>
            </a:r>
            <a:r>
              <a:rPr lang="zh-CN" altLang="en-US" dirty="0"/>
              <a:t>人员分工 </a:t>
            </a:r>
            <a:r>
              <a:rPr lang="en-US" altLang="zh-CN" dirty="0"/>
              <a:t>| </a:t>
            </a:r>
            <a:r>
              <a:rPr lang="zh-CN" altLang="en-US" dirty="0"/>
              <a:t>成果展示</a:t>
            </a:r>
            <a:r>
              <a:rPr lang="en-US" altLang="zh-CN" dirty="0"/>
              <a:t> </a:t>
            </a:r>
            <a:endParaRPr lang="en-US" dirty="0"/>
          </a:p>
        </p:txBody>
      </p:sp>
      <p:sp>
        <p:nvSpPr>
          <p:cNvPr id="4" name="文本占位符 3"/>
          <p:cNvSpPr>
            <a:spLocks noGrp="1"/>
          </p:cNvSpPr>
          <p:nvPr>
            <p:ph type="body" sz="quarter" idx="13" hasCustomPrompt="1"/>
          </p:nvPr>
        </p:nvSpPr>
        <p:spPr>
          <a:xfrm>
            <a:off x="1622142" y="5822228"/>
            <a:ext cx="2520000" cy="720000"/>
          </a:xfrm>
        </p:spPr>
        <p:txBody>
          <a:bodyPr>
            <a:normAutofit/>
          </a:bodyPr>
          <a:lstStyle/>
          <a:p>
            <a:r>
              <a:rPr lang="zh-CN" altLang="en-US" sz="1600" b="1" dirty="0">
                <a:solidFill>
                  <a:schemeClr val="accent1"/>
                </a:solidFill>
              </a:rPr>
              <a:t>答辩学生</a:t>
            </a:r>
          </a:p>
          <a:p>
            <a:r>
              <a:rPr lang="zh-CN" altLang="en-US" dirty="0"/>
              <a:t>冉瑞淮</a:t>
            </a:r>
            <a:endParaRPr lang="en-US" altLang="zh-CN" dirty="0"/>
          </a:p>
        </p:txBody>
      </p:sp>
      <p:sp>
        <p:nvSpPr>
          <p:cNvPr id="7" name="文本占位符 6"/>
          <p:cNvSpPr>
            <a:spLocks noGrp="1"/>
          </p:cNvSpPr>
          <p:nvPr>
            <p:ph type="body" sz="quarter" idx="14" hasCustomPrompt="1"/>
          </p:nvPr>
        </p:nvSpPr>
        <p:spPr>
          <a:xfrm>
            <a:off x="4789668" y="5822228"/>
            <a:ext cx="2520000" cy="720000"/>
          </a:xfrm>
        </p:spPr>
        <p:txBody>
          <a:bodyPr>
            <a:normAutofit/>
          </a:bodyPr>
          <a:lstStyle/>
          <a:p>
            <a:r>
              <a:rPr lang="zh-CN" altLang="en-US" sz="1600" b="1" dirty="0">
                <a:solidFill>
                  <a:schemeClr val="accent1"/>
                </a:solidFill>
              </a:rPr>
              <a:t>指导老师</a:t>
            </a:r>
          </a:p>
          <a:p>
            <a:r>
              <a:rPr lang="zh-CN" altLang="en-US" dirty="0"/>
              <a:t>张伟</a:t>
            </a:r>
            <a:endParaRPr lang="en-US" altLang="zh-CN" dirty="0"/>
          </a:p>
        </p:txBody>
      </p:sp>
      <p:grpSp>
        <p:nvGrpSpPr>
          <p:cNvPr id="99" name="组合 98">
            <a:extLst>
              <a:ext uri="{FF2B5EF4-FFF2-40B4-BE49-F238E27FC236}">
                <a16:creationId xmlns:a16="http://schemas.microsoft.com/office/drawing/2014/main" id="{C358AF9C-FA8E-D914-CEF7-00BC23629F42}"/>
              </a:ext>
            </a:extLst>
          </p:cNvPr>
          <p:cNvGrpSpPr/>
          <p:nvPr/>
        </p:nvGrpSpPr>
        <p:grpSpPr>
          <a:xfrm>
            <a:off x="7957194" y="5716882"/>
            <a:ext cx="2599964" cy="825346"/>
            <a:chOff x="7957194" y="5716882"/>
            <a:chExt cx="2599964" cy="825346"/>
          </a:xfrm>
        </p:grpSpPr>
        <p:sp>
          <p:nvSpPr>
            <p:cNvPr id="74" name="文本框 73">
              <a:extLst>
                <a:ext uri="{FF2B5EF4-FFF2-40B4-BE49-F238E27FC236}">
                  <a16:creationId xmlns:a16="http://schemas.microsoft.com/office/drawing/2014/main" id="{F5FD435F-F552-F603-86DD-074B5A86C523}"/>
                </a:ext>
              </a:extLst>
            </p:cNvPr>
            <p:cNvSpPr txBox="1"/>
            <p:nvPr/>
          </p:nvSpPr>
          <p:spPr>
            <a:xfrm>
              <a:off x="7957194" y="5822228"/>
              <a:ext cx="2599964" cy="720000"/>
            </a:xfrm>
            <a:prstGeom prst="rect">
              <a:avLst/>
            </a:prstGeom>
            <a:noFill/>
          </p:spPr>
          <p:txBody>
            <a:bodyPr wrap="square">
              <a:normAutofit/>
            </a:bodyPr>
            <a:lstStyle/>
            <a:p>
              <a:pPr>
                <a:lnSpc>
                  <a:spcPct val="130000"/>
                </a:lnSpc>
              </a:pPr>
              <a:r>
                <a:rPr lang="zh-CN" altLang="en-US" sz="1600" b="1" dirty="0">
                  <a:solidFill>
                    <a:schemeClr val="accent1"/>
                  </a:solidFill>
                </a:rPr>
                <a:t>汇报时间</a:t>
              </a:r>
            </a:p>
            <a:p>
              <a:pPr>
                <a:lnSpc>
                  <a:spcPct val="130000"/>
                </a:lnSpc>
              </a:pPr>
              <a:r>
                <a:rPr lang="en-US" altLang="zh-CN" sz="1400" dirty="0">
                  <a:solidFill>
                    <a:schemeClr val="bg1"/>
                  </a:solidFill>
                </a:rPr>
                <a:t>2025.4.16</a:t>
              </a:r>
            </a:p>
          </p:txBody>
        </p:sp>
        <p:cxnSp>
          <p:nvCxnSpPr>
            <p:cNvPr id="75" name="直接连接符 74">
              <a:extLst>
                <a:ext uri="{FF2B5EF4-FFF2-40B4-BE49-F238E27FC236}">
                  <a16:creationId xmlns:a16="http://schemas.microsoft.com/office/drawing/2014/main" id="{00946DC0-7908-D3C6-4826-4B7BAD8706EF}"/>
                </a:ext>
              </a:extLst>
            </p:cNvPr>
            <p:cNvCxnSpPr>
              <a:cxnSpLocks/>
            </p:cNvCxnSpPr>
            <p:nvPr/>
          </p:nvCxnSpPr>
          <p:spPr>
            <a:xfrm>
              <a:off x="8077514" y="5716882"/>
              <a:ext cx="288000" cy="0"/>
            </a:xfrm>
            <a:prstGeom prst="line">
              <a:avLst/>
            </a:prstGeom>
            <a:ln w="50800" cap="rnd">
              <a:solidFill>
                <a:schemeClr val="accent1"/>
              </a:solidFill>
              <a:round/>
            </a:ln>
          </p:spPr>
          <p:style>
            <a:lnRef idx="1">
              <a:schemeClr val="accent1"/>
            </a:lnRef>
            <a:fillRef idx="0">
              <a:schemeClr val="accent1"/>
            </a:fillRef>
            <a:effectRef idx="0">
              <a:schemeClr val="accent1"/>
            </a:effectRef>
            <a:fontRef idx="minor">
              <a:schemeClr val="tx1"/>
            </a:fontRef>
          </p:style>
        </p:cxnSp>
      </p:grpSp>
      <p:sp>
        <p:nvSpPr>
          <p:cNvPr id="89" name="Title">
            <a:extLst>
              <a:ext uri="{FF2B5EF4-FFF2-40B4-BE49-F238E27FC236}">
                <a16:creationId xmlns:a16="http://schemas.microsoft.com/office/drawing/2014/main" id="{06810E58-9FE5-F741-CBD0-24D3B9E6C16D}"/>
              </a:ext>
            </a:extLst>
          </p:cNvPr>
          <p:cNvSpPr/>
          <p:nvPr/>
        </p:nvSpPr>
        <p:spPr>
          <a:xfrm>
            <a:off x="8458902" y="1396857"/>
            <a:ext cx="2340001" cy="496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nchor="t">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chemeClr val="bg1"/>
                </a:solidFill>
                <a:effectLst/>
                <a:uLnTx/>
                <a:uFillTx/>
                <a:latin typeface="+mn-ea"/>
                <a:cs typeface="阿里巴巴普惠体 2.0 95 ExtraBold" panose="00020600040101010101" pitchFamily="18" charset="-122"/>
              </a:rPr>
              <a:t>PRESENTATION </a:t>
            </a:r>
          </a:p>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chemeClr val="bg1"/>
                </a:solidFill>
                <a:effectLst/>
                <a:uLnTx/>
                <a:uFillTx/>
                <a:latin typeface="+mn-ea"/>
                <a:cs typeface="阿里巴巴普惠体 2.0 95 ExtraBold" panose="00020600040101010101" pitchFamily="18" charset="-122"/>
              </a:rPr>
              <a:t>DESIGN TEMPLATE</a:t>
            </a:r>
            <a:endParaRPr kumimoji="0" lang="zh-CN" altLang="en-US" sz="1200" b="0" i="0" u="none" strike="noStrike" kern="1200" cap="none" spc="0" normalizeH="0" baseline="0" noProof="0" dirty="0">
              <a:ln>
                <a:noFill/>
              </a:ln>
              <a:solidFill>
                <a:schemeClr val="bg1"/>
              </a:solidFill>
              <a:effectLst/>
              <a:uLnTx/>
              <a:uFillTx/>
              <a:latin typeface="+mn-ea"/>
              <a:cs typeface="阿里巴巴普惠体 2.0 95 ExtraBold" panose="00020600040101010101" pitchFamily="18" charset="-122"/>
            </a:endParaRPr>
          </a:p>
        </p:txBody>
      </p:sp>
      <p:sp>
        <p:nvSpPr>
          <p:cNvPr id="90" name="文本框 89">
            <a:extLst>
              <a:ext uri="{FF2B5EF4-FFF2-40B4-BE49-F238E27FC236}">
                <a16:creationId xmlns:a16="http://schemas.microsoft.com/office/drawing/2014/main" id="{C9C6A1C6-C623-6F0F-B2B6-A8CF0BD884E9}"/>
              </a:ext>
            </a:extLst>
          </p:cNvPr>
          <p:cNvSpPr txBox="1"/>
          <p:nvPr/>
        </p:nvSpPr>
        <p:spPr>
          <a:xfrm>
            <a:off x="660400" y="562938"/>
            <a:ext cx="2370667" cy="338554"/>
          </a:xfrm>
          <a:prstGeom prst="rect">
            <a:avLst/>
          </a:prstGeom>
          <a:noFill/>
          <a:ln>
            <a:noFill/>
          </a:ln>
        </p:spPr>
        <p:txBody>
          <a:bodyPr wrap="square" rtlCol="0">
            <a:spAutoFit/>
          </a:bodyPr>
          <a:lstStyle/>
          <a:p>
            <a:r>
              <a:rPr lang="zh-CN" altLang="en-US" sz="1600" b="1" dirty="0"/>
              <a:t>大数据分析技术及应用</a:t>
            </a:r>
            <a:endParaRPr lang="zh-CN" altLang="en-US" sz="1600" dirty="0"/>
          </a:p>
        </p:txBody>
      </p:sp>
      <p:pic>
        <p:nvPicPr>
          <p:cNvPr id="3" name="图片 2">
            <a:extLst>
              <a:ext uri="{FF2B5EF4-FFF2-40B4-BE49-F238E27FC236}">
                <a16:creationId xmlns:a16="http://schemas.microsoft.com/office/drawing/2014/main" id="{6C7F2396-CFDC-4E70-E983-953F58FAB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7301" y="931523"/>
            <a:ext cx="4351502" cy="35050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A1819-FF8C-B4EC-52C6-0EA9562AD50F}"/>
            </a:ext>
          </a:extLst>
        </p:cNvPr>
        <p:cNvGrpSpPr/>
        <p:nvPr/>
      </p:nvGrpSpPr>
      <p:grpSpPr>
        <a:xfrm>
          <a:off x="0" y="0"/>
          <a:ext cx="0" cy="0"/>
          <a:chOff x="0" y="0"/>
          <a:chExt cx="0" cy="0"/>
        </a:xfrm>
      </p:grpSpPr>
      <p:sp>
        <p:nvSpPr>
          <p:cNvPr id="2" name="Number1">
            <a:extLst>
              <a:ext uri="{FF2B5EF4-FFF2-40B4-BE49-F238E27FC236}">
                <a16:creationId xmlns:a16="http://schemas.microsoft.com/office/drawing/2014/main" id="{52CF1CA2-9353-0861-2577-5FA708447EC0}"/>
              </a:ext>
            </a:extLst>
          </p:cNvPr>
          <p:cNvSpPr>
            <a:spLocks noChangeAspect="1"/>
          </p:cNvSpPr>
          <p:nvPr/>
        </p:nvSpPr>
        <p:spPr>
          <a:xfrm>
            <a:off x="1092814" y="715768"/>
            <a:ext cx="612000" cy="612000"/>
          </a:xfrm>
          <a:prstGeom prst="rect">
            <a:avLst/>
          </a:prstGeom>
          <a:solidFill>
            <a:schemeClr val="accent1"/>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03</a:t>
            </a:r>
            <a:endParaRPr lang="zh-CN" altLang="en-US" sz="2000" dirty="0"/>
          </a:p>
        </p:txBody>
      </p:sp>
      <p:sp>
        <p:nvSpPr>
          <p:cNvPr id="3" name="Bullet1">
            <a:extLst>
              <a:ext uri="{FF2B5EF4-FFF2-40B4-BE49-F238E27FC236}">
                <a16:creationId xmlns:a16="http://schemas.microsoft.com/office/drawing/2014/main" id="{7FB5F509-083B-F3A8-3C06-B4DC6D3FB1DF}"/>
              </a:ext>
            </a:extLst>
          </p:cNvPr>
          <p:cNvSpPr txBox="1"/>
          <p:nvPr/>
        </p:nvSpPr>
        <p:spPr>
          <a:xfrm>
            <a:off x="1776813" y="653431"/>
            <a:ext cx="4464000" cy="648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defPPr>
              <a:defRPr lang="zh-CN"/>
            </a:defPPr>
            <a:lvl1pPr algn="r">
              <a:defRPr sz="20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solidFill>
                <a:latin typeface="+mn-ea"/>
                <a:ea typeface="+mn-ea"/>
                <a:cs typeface="阿里巴巴普惠体 2.0 55 Regular" panose="00020600040101010101" pitchFamily="18" charset="-122"/>
              </a:rPr>
              <a:t>成果展示</a:t>
            </a:r>
            <a:endParaRPr kumimoji="0" lang="zh-CN" altLang="en-US" sz="2800" b="1" i="0" u="none" strike="noStrike" kern="1200" cap="none" spc="0" normalizeH="0" baseline="0" noProof="0" dirty="0">
              <a:ln>
                <a:noFill/>
              </a:ln>
              <a:solidFill>
                <a:schemeClr val="tx1"/>
              </a:solidFill>
              <a:effectLst/>
              <a:uLnTx/>
              <a:uFillTx/>
              <a:latin typeface="+mn-ea"/>
              <a:ea typeface="+mn-ea"/>
              <a:cs typeface="阿里巴巴普惠体 2.0 55 Regular" panose="00020600040101010101" pitchFamily="18" charset="-122"/>
            </a:endParaRPr>
          </a:p>
        </p:txBody>
      </p:sp>
      <p:pic>
        <p:nvPicPr>
          <p:cNvPr id="5" name="图片 4">
            <a:extLst>
              <a:ext uri="{FF2B5EF4-FFF2-40B4-BE49-F238E27FC236}">
                <a16:creationId xmlns:a16="http://schemas.microsoft.com/office/drawing/2014/main" id="{C292608F-DB22-2CA6-3A2C-6D9B092CD033}"/>
              </a:ext>
            </a:extLst>
          </p:cNvPr>
          <p:cNvPicPr>
            <a:picLocks noChangeAspect="1"/>
          </p:cNvPicPr>
          <p:nvPr/>
        </p:nvPicPr>
        <p:blipFill>
          <a:blip r:embed="rId2"/>
          <a:stretch>
            <a:fillRect/>
          </a:stretch>
        </p:blipFill>
        <p:spPr>
          <a:xfrm>
            <a:off x="4717119" y="812800"/>
            <a:ext cx="5528735" cy="5640763"/>
          </a:xfrm>
          <a:prstGeom prst="rect">
            <a:avLst/>
          </a:prstGeom>
        </p:spPr>
      </p:pic>
    </p:spTree>
    <p:extLst>
      <p:ext uri="{BB962C8B-B14F-4D97-AF65-F5344CB8AC3E}">
        <p14:creationId xmlns:p14="http://schemas.microsoft.com/office/powerpoint/2010/main" val="1485433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2AB3E-FCDF-A742-BCC1-8D056CBC042C}"/>
            </a:ext>
          </a:extLst>
        </p:cNvPr>
        <p:cNvGrpSpPr/>
        <p:nvPr/>
      </p:nvGrpSpPr>
      <p:grpSpPr>
        <a:xfrm>
          <a:off x="0" y="0"/>
          <a:ext cx="0" cy="0"/>
          <a:chOff x="0" y="0"/>
          <a:chExt cx="0" cy="0"/>
        </a:xfrm>
      </p:grpSpPr>
      <p:sp>
        <p:nvSpPr>
          <p:cNvPr id="2" name="Number1">
            <a:extLst>
              <a:ext uri="{FF2B5EF4-FFF2-40B4-BE49-F238E27FC236}">
                <a16:creationId xmlns:a16="http://schemas.microsoft.com/office/drawing/2014/main" id="{D4DC8D2E-DB85-85D9-77E8-5054B559755D}"/>
              </a:ext>
            </a:extLst>
          </p:cNvPr>
          <p:cNvSpPr>
            <a:spLocks noChangeAspect="1"/>
          </p:cNvSpPr>
          <p:nvPr/>
        </p:nvSpPr>
        <p:spPr>
          <a:xfrm>
            <a:off x="1092814" y="715768"/>
            <a:ext cx="612000" cy="612000"/>
          </a:xfrm>
          <a:prstGeom prst="rect">
            <a:avLst/>
          </a:prstGeom>
          <a:solidFill>
            <a:schemeClr val="accent1"/>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03</a:t>
            </a:r>
            <a:endParaRPr lang="zh-CN" altLang="en-US" sz="2000" dirty="0"/>
          </a:p>
        </p:txBody>
      </p:sp>
      <p:sp>
        <p:nvSpPr>
          <p:cNvPr id="3" name="Bullet1">
            <a:extLst>
              <a:ext uri="{FF2B5EF4-FFF2-40B4-BE49-F238E27FC236}">
                <a16:creationId xmlns:a16="http://schemas.microsoft.com/office/drawing/2014/main" id="{7DD15115-FE67-0E23-10AC-EC3C1FB3E3BD}"/>
              </a:ext>
            </a:extLst>
          </p:cNvPr>
          <p:cNvSpPr txBox="1"/>
          <p:nvPr/>
        </p:nvSpPr>
        <p:spPr>
          <a:xfrm>
            <a:off x="1776813" y="653431"/>
            <a:ext cx="4464000" cy="648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defPPr>
              <a:defRPr lang="zh-CN"/>
            </a:defPPr>
            <a:lvl1pPr algn="r">
              <a:defRPr sz="20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solidFill>
                <a:latin typeface="+mn-ea"/>
                <a:ea typeface="+mn-ea"/>
                <a:cs typeface="阿里巴巴普惠体 2.0 55 Regular" panose="00020600040101010101" pitchFamily="18" charset="-122"/>
              </a:rPr>
              <a:t>成果展示</a:t>
            </a:r>
            <a:endParaRPr kumimoji="0" lang="zh-CN" altLang="en-US" sz="2800" b="1" i="0" u="none" strike="noStrike" kern="1200" cap="none" spc="0" normalizeH="0" baseline="0" noProof="0" dirty="0">
              <a:ln>
                <a:noFill/>
              </a:ln>
              <a:solidFill>
                <a:schemeClr val="tx1"/>
              </a:solidFill>
              <a:effectLst/>
              <a:uLnTx/>
              <a:uFillTx/>
              <a:latin typeface="+mn-ea"/>
              <a:ea typeface="+mn-ea"/>
              <a:cs typeface="阿里巴巴普惠体 2.0 55 Regular" panose="00020600040101010101" pitchFamily="18" charset="-122"/>
            </a:endParaRPr>
          </a:p>
        </p:txBody>
      </p:sp>
      <p:pic>
        <p:nvPicPr>
          <p:cNvPr id="7" name="图片 6">
            <a:extLst>
              <a:ext uri="{FF2B5EF4-FFF2-40B4-BE49-F238E27FC236}">
                <a16:creationId xmlns:a16="http://schemas.microsoft.com/office/drawing/2014/main" id="{4B7138E4-59BA-AB4D-BCFC-57991EDE89FF}"/>
              </a:ext>
            </a:extLst>
          </p:cNvPr>
          <p:cNvPicPr>
            <a:picLocks noChangeAspect="1"/>
          </p:cNvPicPr>
          <p:nvPr/>
        </p:nvPicPr>
        <p:blipFill>
          <a:blip r:embed="rId2"/>
          <a:stretch>
            <a:fillRect/>
          </a:stretch>
        </p:blipFill>
        <p:spPr>
          <a:xfrm>
            <a:off x="851110" y="1808379"/>
            <a:ext cx="4563112" cy="4477375"/>
          </a:xfrm>
          <a:prstGeom prst="rect">
            <a:avLst/>
          </a:prstGeom>
        </p:spPr>
      </p:pic>
      <p:pic>
        <p:nvPicPr>
          <p:cNvPr id="9" name="图片 8">
            <a:extLst>
              <a:ext uri="{FF2B5EF4-FFF2-40B4-BE49-F238E27FC236}">
                <a16:creationId xmlns:a16="http://schemas.microsoft.com/office/drawing/2014/main" id="{B93E3605-9B53-C2E5-E0D3-A7286127DDAE}"/>
              </a:ext>
            </a:extLst>
          </p:cNvPr>
          <p:cNvPicPr>
            <a:picLocks noChangeAspect="1"/>
          </p:cNvPicPr>
          <p:nvPr/>
        </p:nvPicPr>
        <p:blipFill>
          <a:blip r:embed="rId3"/>
          <a:stretch>
            <a:fillRect/>
          </a:stretch>
        </p:blipFill>
        <p:spPr>
          <a:xfrm>
            <a:off x="5983955" y="1437922"/>
            <a:ext cx="5591955" cy="5048955"/>
          </a:xfrm>
          <a:prstGeom prst="rect">
            <a:avLst/>
          </a:prstGeom>
        </p:spPr>
      </p:pic>
    </p:spTree>
    <p:extLst>
      <p:ext uri="{BB962C8B-B14F-4D97-AF65-F5344CB8AC3E}">
        <p14:creationId xmlns:p14="http://schemas.microsoft.com/office/powerpoint/2010/main" val="241572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63DD4-B548-2E82-CA8D-A44DD4553643}"/>
            </a:ext>
          </a:extLst>
        </p:cNvPr>
        <p:cNvGrpSpPr/>
        <p:nvPr/>
      </p:nvGrpSpPr>
      <p:grpSpPr>
        <a:xfrm>
          <a:off x="0" y="0"/>
          <a:ext cx="0" cy="0"/>
          <a:chOff x="0" y="0"/>
          <a:chExt cx="0" cy="0"/>
        </a:xfrm>
      </p:grpSpPr>
      <p:sp>
        <p:nvSpPr>
          <p:cNvPr id="2" name="Number1">
            <a:extLst>
              <a:ext uri="{FF2B5EF4-FFF2-40B4-BE49-F238E27FC236}">
                <a16:creationId xmlns:a16="http://schemas.microsoft.com/office/drawing/2014/main" id="{3B81B1B4-89C6-55F1-555A-FF9E6A6058D0}"/>
              </a:ext>
            </a:extLst>
          </p:cNvPr>
          <p:cNvSpPr>
            <a:spLocks noChangeAspect="1"/>
          </p:cNvSpPr>
          <p:nvPr/>
        </p:nvSpPr>
        <p:spPr>
          <a:xfrm>
            <a:off x="1092814" y="715768"/>
            <a:ext cx="612000" cy="612000"/>
          </a:xfrm>
          <a:prstGeom prst="rect">
            <a:avLst/>
          </a:prstGeom>
          <a:solidFill>
            <a:schemeClr val="accent1"/>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03</a:t>
            </a:r>
            <a:endParaRPr lang="zh-CN" altLang="en-US" sz="2000" dirty="0"/>
          </a:p>
        </p:txBody>
      </p:sp>
      <p:sp>
        <p:nvSpPr>
          <p:cNvPr id="3" name="Bullet1">
            <a:extLst>
              <a:ext uri="{FF2B5EF4-FFF2-40B4-BE49-F238E27FC236}">
                <a16:creationId xmlns:a16="http://schemas.microsoft.com/office/drawing/2014/main" id="{2189D70D-A73C-7EE1-3E67-4C3F771C6DF6}"/>
              </a:ext>
            </a:extLst>
          </p:cNvPr>
          <p:cNvSpPr txBox="1"/>
          <p:nvPr/>
        </p:nvSpPr>
        <p:spPr>
          <a:xfrm>
            <a:off x="1776813" y="653431"/>
            <a:ext cx="4464000" cy="648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defPPr>
              <a:defRPr lang="zh-CN"/>
            </a:defPPr>
            <a:lvl1pPr algn="r">
              <a:defRPr sz="20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solidFill>
                <a:latin typeface="+mn-ea"/>
                <a:ea typeface="+mn-ea"/>
                <a:cs typeface="阿里巴巴普惠体 2.0 55 Regular" panose="00020600040101010101" pitchFamily="18" charset="-122"/>
              </a:rPr>
              <a:t>成果展示</a:t>
            </a:r>
            <a:endParaRPr kumimoji="0" lang="zh-CN" altLang="en-US" sz="2800" b="1" i="0" u="none" strike="noStrike" kern="1200" cap="none" spc="0" normalizeH="0" baseline="0" noProof="0" dirty="0">
              <a:ln>
                <a:noFill/>
              </a:ln>
              <a:solidFill>
                <a:schemeClr val="tx1"/>
              </a:solidFill>
              <a:effectLst/>
              <a:uLnTx/>
              <a:uFillTx/>
              <a:latin typeface="+mn-ea"/>
              <a:ea typeface="+mn-ea"/>
              <a:cs typeface="阿里巴巴普惠体 2.0 55 Regular" panose="00020600040101010101" pitchFamily="18" charset="-122"/>
            </a:endParaRPr>
          </a:p>
        </p:txBody>
      </p:sp>
      <p:pic>
        <p:nvPicPr>
          <p:cNvPr id="7" name="图片 6">
            <a:extLst>
              <a:ext uri="{FF2B5EF4-FFF2-40B4-BE49-F238E27FC236}">
                <a16:creationId xmlns:a16="http://schemas.microsoft.com/office/drawing/2014/main" id="{A64FE4E8-71D3-67DA-C355-21ABF4A2BED3}"/>
              </a:ext>
            </a:extLst>
          </p:cNvPr>
          <p:cNvPicPr>
            <a:picLocks noChangeAspect="1"/>
          </p:cNvPicPr>
          <p:nvPr/>
        </p:nvPicPr>
        <p:blipFill>
          <a:blip r:embed="rId2"/>
          <a:stretch>
            <a:fillRect/>
          </a:stretch>
        </p:blipFill>
        <p:spPr>
          <a:xfrm>
            <a:off x="851110" y="1808379"/>
            <a:ext cx="4563112" cy="4477375"/>
          </a:xfrm>
          <a:prstGeom prst="rect">
            <a:avLst/>
          </a:prstGeom>
        </p:spPr>
      </p:pic>
      <p:pic>
        <p:nvPicPr>
          <p:cNvPr id="9" name="图片 8">
            <a:extLst>
              <a:ext uri="{FF2B5EF4-FFF2-40B4-BE49-F238E27FC236}">
                <a16:creationId xmlns:a16="http://schemas.microsoft.com/office/drawing/2014/main" id="{A094FC04-4EA6-6827-581B-DC83A9366239}"/>
              </a:ext>
            </a:extLst>
          </p:cNvPr>
          <p:cNvPicPr>
            <a:picLocks noChangeAspect="1"/>
          </p:cNvPicPr>
          <p:nvPr/>
        </p:nvPicPr>
        <p:blipFill>
          <a:blip r:embed="rId3"/>
          <a:stretch>
            <a:fillRect/>
          </a:stretch>
        </p:blipFill>
        <p:spPr>
          <a:xfrm>
            <a:off x="5983955" y="1437922"/>
            <a:ext cx="5591955" cy="5048955"/>
          </a:xfrm>
          <a:prstGeom prst="rect">
            <a:avLst/>
          </a:prstGeom>
        </p:spPr>
      </p:pic>
    </p:spTree>
    <p:extLst>
      <p:ext uri="{BB962C8B-B14F-4D97-AF65-F5344CB8AC3E}">
        <p14:creationId xmlns:p14="http://schemas.microsoft.com/office/powerpoint/2010/main" val="2949856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hasCustomPrompt="1"/>
          </p:nvPr>
        </p:nvSpPr>
        <p:spPr>
          <a:xfrm>
            <a:off x="660400" y="1223999"/>
            <a:ext cx="7200000" cy="3060000"/>
          </a:xfrm>
        </p:spPr>
        <p:txBody>
          <a:bodyPr/>
          <a:lstStyle/>
          <a:p>
            <a:r>
              <a:rPr lang="en-US" altLang="zh-CN" dirty="0">
                <a:solidFill>
                  <a:schemeClr val="accent1">
                    <a:lumMod val="40000"/>
                    <a:lumOff val="60000"/>
                  </a:schemeClr>
                </a:solidFill>
              </a:rPr>
              <a:t>THANKS</a:t>
            </a:r>
            <a:br>
              <a:rPr lang="en-US" altLang="zh-CN" dirty="0"/>
            </a:br>
            <a:r>
              <a:rPr lang="zh-CN" altLang="en-US" dirty="0"/>
              <a:t>感谢聆听 敬请指正</a:t>
            </a:r>
            <a:endParaRPr lang="en-US" dirty="0"/>
          </a:p>
        </p:txBody>
      </p:sp>
      <p:sp>
        <p:nvSpPr>
          <p:cNvPr id="4" name="文本占位符 3"/>
          <p:cNvSpPr>
            <a:spLocks noGrp="1"/>
          </p:cNvSpPr>
          <p:nvPr>
            <p:ph type="body" sz="quarter" idx="13" hasCustomPrompt="1"/>
          </p:nvPr>
        </p:nvSpPr>
        <p:spPr>
          <a:xfrm>
            <a:off x="1622142" y="5822228"/>
            <a:ext cx="2520000" cy="720000"/>
          </a:xfrm>
        </p:spPr>
        <p:txBody>
          <a:bodyPr>
            <a:normAutofit/>
          </a:bodyPr>
          <a:lstStyle/>
          <a:p>
            <a:r>
              <a:rPr lang="zh-CN" altLang="en-US" sz="1600" b="1" dirty="0">
                <a:solidFill>
                  <a:schemeClr val="accent1"/>
                </a:solidFill>
              </a:rPr>
              <a:t>答辩学生</a:t>
            </a:r>
          </a:p>
          <a:p>
            <a:r>
              <a:rPr lang="zh-CN" altLang="en-US" dirty="0"/>
              <a:t>冉瑞淮</a:t>
            </a:r>
            <a:endParaRPr lang="en-US" altLang="zh-CN" dirty="0"/>
          </a:p>
        </p:txBody>
      </p:sp>
      <p:sp>
        <p:nvSpPr>
          <p:cNvPr id="7" name="文本占位符 6"/>
          <p:cNvSpPr>
            <a:spLocks noGrp="1"/>
          </p:cNvSpPr>
          <p:nvPr>
            <p:ph type="body" sz="quarter" idx="14" hasCustomPrompt="1"/>
          </p:nvPr>
        </p:nvSpPr>
        <p:spPr>
          <a:xfrm>
            <a:off x="4789668" y="5822228"/>
            <a:ext cx="2520000" cy="720000"/>
          </a:xfrm>
        </p:spPr>
        <p:txBody>
          <a:bodyPr>
            <a:normAutofit/>
          </a:bodyPr>
          <a:lstStyle/>
          <a:p>
            <a:r>
              <a:rPr lang="zh-CN" altLang="en-US" sz="1600" b="1" dirty="0">
                <a:solidFill>
                  <a:schemeClr val="accent1"/>
                </a:solidFill>
              </a:rPr>
              <a:t>指导老师</a:t>
            </a:r>
          </a:p>
          <a:p>
            <a:r>
              <a:rPr lang="zh-CN" altLang="en-US" dirty="0"/>
              <a:t>张伟</a:t>
            </a:r>
            <a:endParaRPr lang="en-US" altLang="zh-CN" dirty="0"/>
          </a:p>
        </p:txBody>
      </p:sp>
      <p:sp>
        <p:nvSpPr>
          <p:cNvPr id="14" name="Title">
            <a:extLst>
              <a:ext uri="{FF2B5EF4-FFF2-40B4-BE49-F238E27FC236}">
                <a16:creationId xmlns:a16="http://schemas.microsoft.com/office/drawing/2014/main" id="{0D94DB0A-E9A0-96F3-4253-C45B740F7AEF}"/>
              </a:ext>
            </a:extLst>
          </p:cNvPr>
          <p:cNvSpPr/>
          <p:nvPr/>
        </p:nvSpPr>
        <p:spPr>
          <a:xfrm>
            <a:off x="8458902" y="1396857"/>
            <a:ext cx="2340001" cy="4967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nchor="t">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chemeClr val="bg1"/>
                </a:solidFill>
                <a:effectLst/>
                <a:uLnTx/>
                <a:uFillTx/>
                <a:latin typeface="+mn-ea"/>
                <a:cs typeface="阿里巴巴普惠体 2.0 95 ExtraBold" panose="00020600040101010101" pitchFamily="18" charset="-122"/>
              </a:rPr>
              <a:t>PRESENTATION </a:t>
            </a:r>
          </a:p>
          <a:p>
            <a:pPr marL="0" marR="0" lvl="0" indent="0" defTabSz="914400" rtl="0" eaLnBrk="1" fontAlgn="auto" latinLnBrk="0" hangingPunct="1">
              <a:lnSpc>
                <a:spcPct val="13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chemeClr val="bg1"/>
                </a:solidFill>
                <a:effectLst/>
                <a:uLnTx/>
                <a:uFillTx/>
                <a:latin typeface="+mn-ea"/>
                <a:cs typeface="阿里巴巴普惠体 2.0 95 ExtraBold" panose="00020600040101010101" pitchFamily="18" charset="-122"/>
              </a:rPr>
              <a:t>DESIGN TEMPLATE</a:t>
            </a:r>
            <a:endParaRPr kumimoji="0" lang="zh-CN" altLang="en-US" sz="1200" b="0" i="0" u="none" strike="noStrike" kern="1200" cap="none" spc="0" normalizeH="0" baseline="0" noProof="0" dirty="0">
              <a:ln>
                <a:noFill/>
              </a:ln>
              <a:solidFill>
                <a:schemeClr val="bg1"/>
              </a:solidFill>
              <a:effectLst/>
              <a:uLnTx/>
              <a:uFillTx/>
              <a:latin typeface="+mn-ea"/>
              <a:cs typeface="阿里巴巴普惠体 2.0 95 ExtraBold" panose="00020600040101010101" pitchFamily="18" charset="-122"/>
            </a:endParaRPr>
          </a:p>
        </p:txBody>
      </p:sp>
      <p:sp>
        <p:nvSpPr>
          <p:cNvPr id="15" name="文本框 14">
            <a:extLst>
              <a:ext uri="{FF2B5EF4-FFF2-40B4-BE49-F238E27FC236}">
                <a16:creationId xmlns:a16="http://schemas.microsoft.com/office/drawing/2014/main" id="{E1EE61A8-7036-57A0-9BDB-91EFE7DAB55A}"/>
              </a:ext>
            </a:extLst>
          </p:cNvPr>
          <p:cNvSpPr txBox="1"/>
          <p:nvPr/>
        </p:nvSpPr>
        <p:spPr>
          <a:xfrm>
            <a:off x="660400" y="562938"/>
            <a:ext cx="2370667" cy="338554"/>
          </a:xfrm>
          <a:prstGeom prst="rect">
            <a:avLst/>
          </a:prstGeom>
          <a:noFill/>
          <a:ln>
            <a:noFill/>
          </a:ln>
        </p:spPr>
        <p:txBody>
          <a:bodyPr wrap="square" rtlCol="0">
            <a:spAutoFit/>
          </a:bodyPr>
          <a:lstStyle/>
          <a:p>
            <a:r>
              <a:rPr lang="zh-CN" altLang="en-US" sz="1600" b="1" dirty="0"/>
              <a:t>大数据分析技术及应用</a:t>
            </a:r>
            <a:endParaRPr lang="zh-CN" altLang="en-US" sz="1600" dirty="0"/>
          </a:p>
        </p:txBody>
      </p:sp>
      <p:grpSp>
        <p:nvGrpSpPr>
          <p:cNvPr id="18" name="组合 17">
            <a:extLst>
              <a:ext uri="{FF2B5EF4-FFF2-40B4-BE49-F238E27FC236}">
                <a16:creationId xmlns:a16="http://schemas.microsoft.com/office/drawing/2014/main" id="{954EB6F1-3C19-AE9A-ECA4-3AEAACF63558}"/>
              </a:ext>
            </a:extLst>
          </p:cNvPr>
          <p:cNvGrpSpPr/>
          <p:nvPr/>
        </p:nvGrpSpPr>
        <p:grpSpPr>
          <a:xfrm>
            <a:off x="7957194" y="5716882"/>
            <a:ext cx="2599964" cy="825346"/>
            <a:chOff x="7957194" y="5716882"/>
            <a:chExt cx="2599964" cy="825346"/>
          </a:xfrm>
        </p:grpSpPr>
        <p:sp>
          <p:nvSpPr>
            <p:cNvPr id="19" name="文本框 18">
              <a:extLst>
                <a:ext uri="{FF2B5EF4-FFF2-40B4-BE49-F238E27FC236}">
                  <a16:creationId xmlns:a16="http://schemas.microsoft.com/office/drawing/2014/main" id="{F1256776-AB7F-87E7-5144-62C1E780EB7A}"/>
                </a:ext>
              </a:extLst>
            </p:cNvPr>
            <p:cNvSpPr txBox="1"/>
            <p:nvPr/>
          </p:nvSpPr>
          <p:spPr>
            <a:xfrm>
              <a:off x="7957194" y="5822228"/>
              <a:ext cx="2599964" cy="720000"/>
            </a:xfrm>
            <a:prstGeom prst="rect">
              <a:avLst/>
            </a:prstGeom>
            <a:noFill/>
          </p:spPr>
          <p:txBody>
            <a:bodyPr wrap="square">
              <a:normAutofit/>
            </a:bodyPr>
            <a:lstStyle/>
            <a:p>
              <a:pPr>
                <a:lnSpc>
                  <a:spcPct val="130000"/>
                </a:lnSpc>
              </a:pPr>
              <a:r>
                <a:rPr lang="zh-CN" altLang="en-US" sz="1600" b="1" dirty="0">
                  <a:solidFill>
                    <a:schemeClr val="accent1"/>
                  </a:solidFill>
                </a:rPr>
                <a:t>汇报时间</a:t>
              </a:r>
            </a:p>
            <a:p>
              <a:pPr>
                <a:lnSpc>
                  <a:spcPct val="130000"/>
                </a:lnSpc>
              </a:pPr>
              <a:r>
                <a:rPr lang="en-US" altLang="zh-CN" sz="1400" dirty="0">
                  <a:solidFill>
                    <a:schemeClr val="bg1"/>
                  </a:solidFill>
                </a:rPr>
                <a:t>2025.4.16</a:t>
              </a:r>
            </a:p>
          </p:txBody>
        </p:sp>
        <p:cxnSp>
          <p:nvCxnSpPr>
            <p:cNvPr id="20" name="直接连接符 19">
              <a:extLst>
                <a:ext uri="{FF2B5EF4-FFF2-40B4-BE49-F238E27FC236}">
                  <a16:creationId xmlns:a16="http://schemas.microsoft.com/office/drawing/2014/main" id="{0B71444A-567E-AAC8-5C41-CF870F284607}"/>
                </a:ext>
              </a:extLst>
            </p:cNvPr>
            <p:cNvCxnSpPr>
              <a:cxnSpLocks/>
            </p:cNvCxnSpPr>
            <p:nvPr/>
          </p:nvCxnSpPr>
          <p:spPr>
            <a:xfrm>
              <a:off x="8077514" y="5716882"/>
              <a:ext cx="288000" cy="0"/>
            </a:xfrm>
            <a:prstGeom prst="line">
              <a:avLst/>
            </a:prstGeom>
            <a:ln w="50800" cap="rnd">
              <a:solidFill>
                <a:schemeClr val="accent1"/>
              </a:solidFill>
              <a:round/>
            </a:ln>
          </p:spPr>
          <p:style>
            <a:lnRef idx="1">
              <a:schemeClr val="accent1"/>
            </a:lnRef>
            <a:fillRef idx="0">
              <a:schemeClr val="accent1"/>
            </a:fillRef>
            <a:effectRef idx="0">
              <a:schemeClr val="accent1"/>
            </a:effectRef>
            <a:fontRef idx="minor">
              <a:schemeClr val="tx1"/>
            </a:fontRef>
          </p:style>
        </p:cxnSp>
      </p:grpSp>
      <p:pic>
        <p:nvPicPr>
          <p:cNvPr id="2" name="图片 1">
            <a:extLst>
              <a:ext uri="{FF2B5EF4-FFF2-40B4-BE49-F238E27FC236}">
                <a16:creationId xmlns:a16="http://schemas.microsoft.com/office/drawing/2014/main" id="{F216221F-56DE-1B25-8828-050C0B7CE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0498" y="901492"/>
            <a:ext cx="4351502" cy="35050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a:extLst>
              <a:ext uri="{FF2B5EF4-FFF2-40B4-BE49-F238E27FC236}">
                <a16:creationId xmlns:a16="http://schemas.microsoft.com/office/drawing/2014/main" id="{79E00AD1-CCF7-2D5D-B8B7-5C7C14B88DFC}"/>
              </a:ext>
            </a:extLst>
          </p:cNvPr>
          <p:cNvGrpSpPr/>
          <p:nvPr/>
        </p:nvGrpSpPr>
        <p:grpSpPr>
          <a:xfrm>
            <a:off x="0" y="-1"/>
            <a:ext cx="12192000" cy="6134101"/>
            <a:chOff x="0" y="-1"/>
            <a:chExt cx="12192000" cy="6134101"/>
          </a:xfrm>
        </p:grpSpPr>
        <p:grpSp>
          <p:nvGrpSpPr>
            <p:cNvPr id="61" name="组合 60">
              <a:extLst>
                <a:ext uri="{FF2B5EF4-FFF2-40B4-BE49-F238E27FC236}">
                  <a16:creationId xmlns:a16="http://schemas.microsoft.com/office/drawing/2014/main" id="{0AE2F68E-A914-56B1-C290-BE515831AE35}"/>
                </a:ext>
              </a:extLst>
            </p:cNvPr>
            <p:cNvGrpSpPr/>
            <p:nvPr/>
          </p:nvGrpSpPr>
          <p:grpSpPr>
            <a:xfrm>
              <a:off x="0" y="-1"/>
              <a:ext cx="12192000" cy="2007410"/>
              <a:chOff x="0" y="-1"/>
              <a:chExt cx="12192000" cy="2007410"/>
            </a:xfrm>
          </p:grpSpPr>
          <p:sp>
            <p:nvSpPr>
              <p:cNvPr id="22" name="矩形 21">
                <a:extLst>
                  <a:ext uri="{FF2B5EF4-FFF2-40B4-BE49-F238E27FC236}">
                    <a16:creationId xmlns:a16="http://schemas.microsoft.com/office/drawing/2014/main" id="{5F262C59-CD6A-2F58-1ED1-21606067E11D}"/>
                  </a:ext>
                </a:extLst>
              </p:cNvPr>
              <p:cNvSpPr/>
              <p:nvPr userDrawn="1"/>
            </p:nvSpPr>
            <p:spPr>
              <a:xfrm>
                <a:off x="0" y="-1"/>
                <a:ext cx="12192000" cy="180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a:extLst>
                  <a:ext uri="{FF2B5EF4-FFF2-40B4-BE49-F238E27FC236}">
                    <a16:creationId xmlns:a16="http://schemas.microsoft.com/office/drawing/2014/main" id="{39A570F1-2D6B-6CE9-7E68-9D261CF953CD}"/>
                  </a:ext>
                </a:extLst>
              </p:cNvPr>
              <p:cNvGrpSpPr/>
              <p:nvPr/>
            </p:nvGrpSpPr>
            <p:grpSpPr>
              <a:xfrm>
                <a:off x="660400" y="381005"/>
                <a:ext cx="5435600" cy="1206436"/>
                <a:chOff x="660400" y="264695"/>
                <a:chExt cx="5435600" cy="1206436"/>
              </a:xfrm>
            </p:grpSpPr>
            <p:sp>
              <p:nvSpPr>
                <p:cNvPr id="24" name="文本框 23">
                  <a:extLst>
                    <a:ext uri="{FF2B5EF4-FFF2-40B4-BE49-F238E27FC236}">
                      <a16:creationId xmlns:a16="http://schemas.microsoft.com/office/drawing/2014/main" id="{42EEF3A8-80F6-090D-248A-C43387922220}"/>
                    </a:ext>
                  </a:extLst>
                </p:cNvPr>
                <p:cNvSpPr txBox="1"/>
                <p:nvPr/>
              </p:nvSpPr>
              <p:spPr>
                <a:xfrm>
                  <a:off x="2677922" y="680829"/>
                  <a:ext cx="3418078" cy="790302"/>
                </a:xfrm>
                <a:prstGeom prst="rect">
                  <a:avLst/>
                </a:prstGeom>
                <a:noFill/>
              </p:spPr>
              <p:txBody>
                <a:bodyPr wrap="square" anchor="b">
                  <a:normAutofit/>
                </a:bodyPr>
                <a:lstStyle/>
                <a:p>
                  <a:r>
                    <a:rPr lang="zh-CN" altLang="en-US" sz="3600" dirty="0">
                      <a:solidFill>
                        <a:schemeClr val="accent1">
                          <a:lumMod val="40000"/>
                          <a:lumOff val="60000"/>
                        </a:schemeClr>
                      </a:solidFill>
                    </a:rPr>
                    <a:t>AGENDA</a:t>
                  </a:r>
                </a:p>
              </p:txBody>
            </p:sp>
            <p:sp>
              <p:nvSpPr>
                <p:cNvPr id="34" name="文本框 33">
                  <a:extLst>
                    <a:ext uri="{FF2B5EF4-FFF2-40B4-BE49-F238E27FC236}">
                      <a16:creationId xmlns:a16="http://schemas.microsoft.com/office/drawing/2014/main" id="{B12BE4F0-2DD3-83BD-8255-3F4B850B6521}"/>
                    </a:ext>
                  </a:extLst>
                </p:cNvPr>
                <p:cNvSpPr txBox="1"/>
                <p:nvPr/>
              </p:nvSpPr>
              <p:spPr>
                <a:xfrm>
                  <a:off x="660400" y="264695"/>
                  <a:ext cx="3418078" cy="1206436"/>
                </a:xfrm>
                <a:prstGeom prst="rect">
                  <a:avLst/>
                </a:prstGeom>
                <a:noFill/>
              </p:spPr>
              <p:txBody>
                <a:bodyPr wrap="square" anchor="b">
                  <a:normAutofit/>
                </a:bodyPr>
                <a:lstStyle/>
                <a:p>
                  <a:r>
                    <a:rPr lang="zh-CN" altLang="en-US" sz="6600" b="1" dirty="0">
                      <a:solidFill>
                        <a:srgbClr val="FFFFFF"/>
                      </a:solidFill>
                    </a:rPr>
                    <a:t>目录</a:t>
                  </a:r>
                </a:p>
              </p:txBody>
            </p:sp>
          </p:grpSp>
          <p:grpSp>
            <p:nvGrpSpPr>
              <p:cNvPr id="38" name="组合 37">
                <a:extLst>
                  <a:ext uri="{FF2B5EF4-FFF2-40B4-BE49-F238E27FC236}">
                    <a16:creationId xmlns:a16="http://schemas.microsoft.com/office/drawing/2014/main" id="{73D7B9A0-5723-FF30-888B-0424E46C7823}"/>
                  </a:ext>
                </a:extLst>
              </p:cNvPr>
              <p:cNvGrpSpPr/>
              <p:nvPr userDrawn="1"/>
            </p:nvGrpSpPr>
            <p:grpSpPr>
              <a:xfrm>
                <a:off x="11302900" y="1575409"/>
                <a:ext cx="432000" cy="432000"/>
                <a:chOff x="672432" y="4903483"/>
                <a:chExt cx="432000" cy="432000"/>
              </a:xfrm>
            </p:grpSpPr>
            <p:sp>
              <p:nvSpPr>
                <p:cNvPr id="39" name="矩形 38">
                  <a:extLst>
                    <a:ext uri="{FF2B5EF4-FFF2-40B4-BE49-F238E27FC236}">
                      <a16:creationId xmlns:a16="http://schemas.microsoft.com/office/drawing/2014/main" id="{3217CB0C-5534-1E94-8C11-48FF38D14403}"/>
                    </a:ext>
                  </a:extLst>
                </p:cNvPr>
                <p:cNvSpPr>
                  <a:spLocks noChangeAspect="1"/>
                </p:cNvSpPr>
                <p:nvPr/>
              </p:nvSpPr>
              <p:spPr bwMode="auto">
                <a:xfrm flipH="1">
                  <a:off x="672432" y="4903483"/>
                  <a:ext cx="432000" cy="432000"/>
                </a:xfrm>
                <a:prstGeom prst="rect">
                  <a:avLst/>
                </a:prstGeom>
                <a:solidFill>
                  <a:schemeClr val="accent2"/>
                </a:solidFill>
                <a:ln>
                  <a:noFill/>
                </a:ln>
                <a:effectLst>
                  <a:outerShdw blurRad="254000" dist="127000" dir="2700000" algn="tl" rotWithShape="0">
                    <a:schemeClr val="accent1">
                      <a:lumMod val="75000"/>
                      <a:alpha val="20000"/>
                    </a:schemeClr>
                  </a:outerShdw>
                </a:effectLst>
              </p:spPr>
              <p:txBody>
                <a:bodyPr vert="horz" wrap="square" lIns="91440" tIns="45720" rIns="91440" bIns="45720" numCol="1" anchor="t" anchorCtr="0" compatLnSpc="1">
                  <a:prstTxWarp prst="textNoShape">
                    <a:avLst/>
                  </a:prstTxWarp>
                </a:bodyPr>
                <a:lstStyle/>
                <a:p>
                  <a:pPr lvl="0"/>
                  <a:endParaRPr lang="zh-CN" altLang="en-US">
                    <a:solidFill>
                      <a:schemeClr val="tx1"/>
                    </a:solidFill>
                  </a:endParaRPr>
                </a:p>
              </p:txBody>
            </p:sp>
            <p:sp>
              <p:nvSpPr>
                <p:cNvPr id="40" name="Isosceles Triangle 6">
                  <a:extLst>
                    <a:ext uri="{FF2B5EF4-FFF2-40B4-BE49-F238E27FC236}">
                      <a16:creationId xmlns:a16="http://schemas.microsoft.com/office/drawing/2014/main" id="{2CCF1932-4865-8961-8082-782EF904B13C}"/>
                    </a:ext>
                  </a:extLst>
                </p:cNvPr>
                <p:cNvSpPr>
                  <a:spLocks noChangeAspect="1"/>
                </p:cNvSpPr>
                <p:nvPr userDrawn="1"/>
              </p:nvSpPr>
              <p:spPr>
                <a:xfrm flipH="1">
                  <a:off x="783664" y="5047354"/>
                  <a:ext cx="209537" cy="144259"/>
                </a:xfrm>
                <a:custGeom>
                  <a:avLst/>
                  <a:gdLst>
                    <a:gd name="T0" fmla="*/ 602275 w 602487"/>
                    <a:gd name="T1" fmla="*/ 602275 w 602487"/>
                    <a:gd name="T2" fmla="*/ 602275 w 602487"/>
                    <a:gd name="T3" fmla="*/ 602275 w 602487"/>
                    <a:gd name="T4" fmla="*/ 602275 w 602487"/>
                    <a:gd name="T5" fmla="*/ 602275 w 602487"/>
                    <a:gd name="T6" fmla="*/ 602275 w 602487"/>
                    <a:gd name="T7" fmla="*/ 602275 w 602487"/>
                    <a:gd name="T8" fmla="*/ 602275 w 602487"/>
                    <a:gd name="T9" fmla="*/ 602275 w 602487"/>
                    <a:gd name="T10" fmla="*/ 602275 w 602487"/>
                    <a:gd name="T11" fmla="*/ 602275 w 602487"/>
                    <a:gd name="T12" fmla="*/ 602275 w 602487"/>
                    <a:gd name="T13" fmla="*/ 602275 w 602487"/>
                    <a:gd name="T14" fmla="*/ 602275 w 602487"/>
                    <a:gd name="T15" fmla="*/ 602275 w 602487"/>
                    <a:gd name="T16" fmla="*/ 602275 w 602487"/>
                    <a:gd name="T17" fmla="*/ 602275 w 602487"/>
                    <a:gd name="T18" fmla="*/ 602275 w 602487"/>
                    <a:gd name="T19" fmla="*/ 602275 w 602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34" h="3126">
                      <a:moveTo>
                        <a:pt x="2971" y="0"/>
                      </a:moveTo>
                      <a:lnTo>
                        <a:pt x="2679" y="292"/>
                      </a:lnTo>
                      <a:lnTo>
                        <a:pt x="3743" y="1356"/>
                      </a:lnTo>
                      <a:lnTo>
                        <a:pt x="0" y="1356"/>
                      </a:lnTo>
                      <a:lnTo>
                        <a:pt x="0" y="1770"/>
                      </a:lnTo>
                      <a:lnTo>
                        <a:pt x="3743" y="1770"/>
                      </a:lnTo>
                      <a:lnTo>
                        <a:pt x="2679" y="2834"/>
                      </a:lnTo>
                      <a:lnTo>
                        <a:pt x="2971" y="3126"/>
                      </a:lnTo>
                      <a:lnTo>
                        <a:pt x="4534" y="1563"/>
                      </a:lnTo>
                      <a:lnTo>
                        <a:pt x="2971" y="0"/>
                      </a:lnTo>
                      <a:close/>
                    </a:path>
                  </a:pathLst>
                </a:custGeom>
                <a:solidFill>
                  <a:srgbClr val="FFFFF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cxnSp>
          <p:nvCxnSpPr>
            <p:cNvPr id="44" name="islide-1-5">
              <a:extLst>
                <a:ext uri="{FF2B5EF4-FFF2-40B4-BE49-F238E27FC236}">
                  <a16:creationId xmlns:a16="http://schemas.microsoft.com/office/drawing/2014/main" id="{4FEFD362-676B-A0DE-21FA-B0EBED0C69D3}"/>
                </a:ext>
              </a:extLst>
            </p:cNvPr>
            <p:cNvCxnSpPr>
              <a:cxnSpLocks/>
            </p:cNvCxnSpPr>
            <p:nvPr/>
          </p:nvCxnSpPr>
          <p:spPr>
            <a:xfrm>
              <a:off x="786000" y="4393511"/>
              <a:ext cx="10620000" cy="0"/>
            </a:xfrm>
            <a:prstGeom prst="line">
              <a:avLst/>
            </a:prstGeom>
            <a:ln w="1270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46" name="组合 45">
              <a:extLst>
                <a:ext uri="{FF2B5EF4-FFF2-40B4-BE49-F238E27FC236}">
                  <a16:creationId xmlns:a16="http://schemas.microsoft.com/office/drawing/2014/main" id="{862E3D5E-B21B-9DED-F1BD-6749BCD8177A}"/>
                </a:ext>
              </a:extLst>
            </p:cNvPr>
            <p:cNvGrpSpPr/>
            <p:nvPr/>
          </p:nvGrpSpPr>
          <p:grpSpPr>
            <a:xfrm>
              <a:off x="768001" y="2652923"/>
              <a:ext cx="5147999" cy="1337320"/>
              <a:chOff x="768001" y="3354631"/>
              <a:chExt cx="5147999" cy="1337320"/>
            </a:xfrm>
          </p:grpSpPr>
          <p:sp>
            <p:nvSpPr>
              <p:cNvPr id="41" name="Number1">
                <a:extLst>
                  <a:ext uri="{FF2B5EF4-FFF2-40B4-BE49-F238E27FC236}">
                    <a16:creationId xmlns:a16="http://schemas.microsoft.com/office/drawing/2014/main" id="{7D8BBA21-E4C1-75C7-32AA-9B88D5F4B9C2}"/>
                  </a:ext>
                </a:extLst>
              </p:cNvPr>
              <p:cNvSpPr>
                <a:spLocks noChangeAspect="1"/>
              </p:cNvSpPr>
              <p:nvPr/>
            </p:nvSpPr>
            <p:spPr>
              <a:xfrm>
                <a:off x="768001" y="3416968"/>
                <a:ext cx="612000" cy="612000"/>
              </a:xfrm>
              <a:prstGeom prst="rect">
                <a:avLst/>
              </a:prstGeom>
              <a:solidFill>
                <a:schemeClr val="accent1"/>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a:t>01</a:t>
                </a:r>
                <a:endParaRPr lang="zh-CN" altLang="en-US" sz="2000" dirty="0"/>
              </a:p>
            </p:txBody>
          </p:sp>
          <p:sp>
            <p:nvSpPr>
              <p:cNvPr id="42" name="Text1">
                <a:extLst>
                  <a:ext uri="{FF2B5EF4-FFF2-40B4-BE49-F238E27FC236}">
                    <a16:creationId xmlns:a16="http://schemas.microsoft.com/office/drawing/2014/main" id="{C2E3F57F-72D1-A42D-B2A8-1B83A5FB4115}"/>
                  </a:ext>
                </a:extLst>
              </p:cNvPr>
              <p:cNvSpPr txBox="1"/>
              <p:nvPr/>
            </p:nvSpPr>
            <p:spPr>
              <a:xfrm>
                <a:off x="1452000" y="4043951"/>
                <a:ext cx="4464000" cy="648000"/>
              </a:xfrm>
              <a:prstGeom prst="rect">
                <a:avLst/>
              </a:prstGeom>
            </p:spPr>
            <p:txBody>
              <a:bodyPr vert="horz" wrap="square" lIns="91440" tIns="45720" rIns="91440" bIns="45720" rtlCol="0" anchor="t" anchorCtr="0">
                <a:norm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effectLst/>
                  <a:uLnTx/>
                  <a:uFillTx/>
                  <a:latin typeface="+mn-ea"/>
                  <a:cs typeface="阿里巴巴普惠体 2.0 35 Thin" panose="00020600040101010101" pitchFamily="18" charset="-122"/>
                </a:endParaRPr>
              </a:p>
            </p:txBody>
          </p:sp>
          <p:sp>
            <p:nvSpPr>
              <p:cNvPr id="43" name="Bullet1">
                <a:extLst>
                  <a:ext uri="{FF2B5EF4-FFF2-40B4-BE49-F238E27FC236}">
                    <a16:creationId xmlns:a16="http://schemas.microsoft.com/office/drawing/2014/main" id="{360C653F-F2EF-5B0D-EE09-057221200EBE}"/>
                  </a:ext>
                </a:extLst>
              </p:cNvPr>
              <p:cNvSpPr txBox="1"/>
              <p:nvPr/>
            </p:nvSpPr>
            <p:spPr>
              <a:xfrm>
                <a:off x="1452000" y="3354631"/>
                <a:ext cx="4464000" cy="648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defPPr>
                  <a:defRPr lang="zh-CN"/>
                </a:defPPr>
                <a:lvl1pPr algn="r">
                  <a:defRPr sz="20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tx1"/>
                    </a:solidFill>
                    <a:effectLst/>
                    <a:uLnTx/>
                    <a:uFillTx/>
                    <a:latin typeface="+mn-ea"/>
                    <a:ea typeface="+mn-ea"/>
                    <a:cs typeface="阿里巴巴普惠体 2.0 55 Regular" panose="00020600040101010101" pitchFamily="18" charset="-122"/>
                  </a:rPr>
                  <a:t>分析任务</a:t>
                </a:r>
              </a:p>
            </p:txBody>
          </p:sp>
        </p:grpSp>
        <p:grpSp>
          <p:nvGrpSpPr>
            <p:cNvPr id="47" name="组合 46">
              <a:extLst>
                <a:ext uri="{FF2B5EF4-FFF2-40B4-BE49-F238E27FC236}">
                  <a16:creationId xmlns:a16="http://schemas.microsoft.com/office/drawing/2014/main" id="{CA093FB2-9FD8-91B5-157B-03F69E2A4F7E}"/>
                </a:ext>
              </a:extLst>
            </p:cNvPr>
            <p:cNvGrpSpPr/>
            <p:nvPr/>
          </p:nvGrpSpPr>
          <p:grpSpPr>
            <a:xfrm>
              <a:off x="6370901" y="2652923"/>
              <a:ext cx="5147999" cy="1337320"/>
              <a:chOff x="768001" y="3354631"/>
              <a:chExt cx="5147999" cy="1337320"/>
            </a:xfrm>
          </p:grpSpPr>
          <p:sp>
            <p:nvSpPr>
              <p:cNvPr id="48" name="Number1">
                <a:extLst>
                  <a:ext uri="{FF2B5EF4-FFF2-40B4-BE49-F238E27FC236}">
                    <a16:creationId xmlns:a16="http://schemas.microsoft.com/office/drawing/2014/main" id="{80A4399F-FCE0-609E-9353-911983CD4008}"/>
                  </a:ext>
                </a:extLst>
              </p:cNvPr>
              <p:cNvSpPr>
                <a:spLocks noChangeAspect="1"/>
              </p:cNvSpPr>
              <p:nvPr/>
            </p:nvSpPr>
            <p:spPr>
              <a:xfrm>
                <a:off x="768001" y="3416968"/>
                <a:ext cx="612000" cy="612000"/>
              </a:xfrm>
              <a:prstGeom prst="rect">
                <a:avLst/>
              </a:prstGeom>
              <a:solidFill>
                <a:schemeClr val="accent1"/>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02</a:t>
                </a:r>
                <a:endParaRPr lang="zh-CN" altLang="en-US" sz="2000" dirty="0"/>
              </a:p>
            </p:txBody>
          </p:sp>
          <p:sp>
            <p:nvSpPr>
              <p:cNvPr id="49" name="Text1">
                <a:extLst>
                  <a:ext uri="{FF2B5EF4-FFF2-40B4-BE49-F238E27FC236}">
                    <a16:creationId xmlns:a16="http://schemas.microsoft.com/office/drawing/2014/main" id="{57806202-6C13-F567-496F-E65909022A39}"/>
                  </a:ext>
                </a:extLst>
              </p:cNvPr>
              <p:cNvSpPr txBox="1"/>
              <p:nvPr/>
            </p:nvSpPr>
            <p:spPr>
              <a:xfrm>
                <a:off x="1452000" y="4043951"/>
                <a:ext cx="4464000" cy="648000"/>
              </a:xfrm>
              <a:prstGeom prst="rect">
                <a:avLst/>
              </a:prstGeom>
            </p:spPr>
            <p:txBody>
              <a:bodyPr vert="horz" wrap="square" lIns="91440" tIns="45720" rIns="91440" bIns="45720" rtlCol="0" anchor="t" anchorCtr="0">
                <a:norm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effectLst/>
                  <a:uLnTx/>
                  <a:uFillTx/>
                  <a:latin typeface="+mn-ea"/>
                  <a:cs typeface="阿里巴巴普惠体 2.0 35 Thin" panose="00020600040101010101" pitchFamily="18" charset="-122"/>
                </a:endParaRPr>
              </a:p>
            </p:txBody>
          </p:sp>
          <p:sp>
            <p:nvSpPr>
              <p:cNvPr id="50" name="Bullet1">
                <a:extLst>
                  <a:ext uri="{FF2B5EF4-FFF2-40B4-BE49-F238E27FC236}">
                    <a16:creationId xmlns:a16="http://schemas.microsoft.com/office/drawing/2014/main" id="{CCAE11A3-1110-3FB2-3FD9-A1E2ABD563A8}"/>
                  </a:ext>
                </a:extLst>
              </p:cNvPr>
              <p:cNvSpPr txBox="1"/>
              <p:nvPr/>
            </p:nvSpPr>
            <p:spPr>
              <a:xfrm>
                <a:off x="1452000" y="3354631"/>
                <a:ext cx="4464000" cy="648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defPPr>
                  <a:defRPr lang="zh-CN"/>
                </a:defPPr>
                <a:lvl1pPr algn="r">
                  <a:defRPr sz="20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tx1"/>
                    </a:solidFill>
                    <a:effectLst/>
                    <a:uLnTx/>
                    <a:uFillTx/>
                    <a:latin typeface="+mn-ea"/>
                    <a:ea typeface="+mn-ea"/>
                    <a:cs typeface="阿里巴巴普惠体 2.0 55 Regular" panose="00020600040101010101" pitchFamily="18" charset="-122"/>
                  </a:rPr>
                  <a:t>人员分工</a:t>
                </a:r>
              </a:p>
            </p:txBody>
          </p:sp>
        </p:grpSp>
        <p:grpSp>
          <p:nvGrpSpPr>
            <p:cNvPr id="53" name="组合 52">
              <a:extLst>
                <a:ext uri="{FF2B5EF4-FFF2-40B4-BE49-F238E27FC236}">
                  <a16:creationId xmlns:a16="http://schemas.microsoft.com/office/drawing/2014/main" id="{AC7EA4E3-405F-F1FE-2F84-B3DAD394E260}"/>
                </a:ext>
              </a:extLst>
            </p:cNvPr>
            <p:cNvGrpSpPr/>
            <p:nvPr/>
          </p:nvGrpSpPr>
          <p:grpSpPr>
            <a:xfrm>
              <a:off x="768001" y="4796780"/>
              <a:ext cx="5147999" cy="1337320"/>
              <a:chOff x="768001" y="3354631"/>
              <a:chExt cx="5147999" cy="1337320"/>
            </a:xfrm>
          </p:grpSpPr>
          <p:sp>
            <p:nvSpPr>
              <p:cNvPr id="54" name="Number1">
                <a:extLst>
                  <a:ext uri="{FF2B5EF4-FFF2-40B4-BE49-F238E27FC236}">
                    <a16:creationId xmlns:a16="http://schemas.microsoft.com/office/drawing/2014/main" id="{90B30B35-D76A-1861-F3FB-0087BEF21EEA}"/>
                  </a:ext>
                </a:extLst>
              </p:cNvPr>
              <p:cNvSpPr>
                <a:spLocks noChangeAspect="1"/>
              </p:cNvSpPr>
              <p:nvPr/>
            </p:nvSpPr>
            <p:spPr>
              <a:xfrm>
                <a:off x="768001" y="3416968"/>
                <a:ext cx="612000" cy="612000"/>
              </a:xfrm>
              <a:prstGeom prst="rect">
                <a:avLst/>
              </a:prstGeom>
              <a:solidFill>
                <a:schemeClr val="accent1"/>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a:t>03</a:t>
                </a:r>
                <a:endParaRPr lang="zh-CN" altLang="en-US" sz="2000" dirty="0"/>
              </a:p>
            </p:txBody>
          </p:sp>
          <p:sp>
            <p:nvSpPr>
              <p:cNvPr id="55" name="Text1">
                <a:extLst>
                  <a:ext uri="{FF2B5EF4-FFF2-40B4-BE49-F238E27FC236}">
                    <a16:creationId xmlns:a16="http://schemas.microsoft.com/office/drawing/2014/main" id="{0269665F-D6CC-9A33-703C-A488DCC87F13}"/>
                  </a:ext>
                </a:extLst>
              </p:cNvPr>
              <p:cNvSpPr txBox="1"/>
              <p:nvPr/>
            </p:nvSpPr>
            <p:spPr>
              <a:xfrm>
                <a:off x="1452000" y="4043951"/>
                <a:ext cx="4464000" cy="648000"/>
              </a:xfrm>
              <a:prstGeom prst="rect">
                <a:avLst/>
              </a:prstGeom>
            </p:spPr>
            <p:txBody>
              <a:bodyPr vert="horz" wrap="square" lIns="91440" tIns="45720" rIns="91440" bIns="45720" rtlCol="0" anchor="t" anchorCtr="0">
                <a:norm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effectLst/>
                  <a:uLnTx/>
                  <a:uFillTx/>
                  <a:latin typeface="+mn-ea"/>
                  <a:cs typeface="阿里巴巴普惠体 2.0 35 Thin" panose="00020600040101010101" pitchFamily="18" charset="-122"/>
                </a:endParaRPr>
              </a:p>
            </p:txBody>
          </p:sp>
          <p:sp>
            <p:nvSpPr>
              <p:cNvPr id="56" name="Bullet1">
                <a:extLst>
                  <a:ext uri="{FF2B5EF4-FFF2-40B4-BE49-F238E27FC236}">
                    <a16:creationId xmlns:a16="http://schemas.microsoft.com/office/drawing/2014/main" id="{AFFB0CC0-522B-39AD-00D5-21EEBE022964}"/>
                  </a:ext>
                </a:extLst>
              </p:cNvPr>
              <p:cNvSpPr txBox="1"/>
              <p:nvPr/>
            </p:nvSpPr>
            <p:spPr>
              <a:xfrm>
                <a:off x="1452000" y="3354631"/>
                <a:ext cx="4464000" cy="648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defPPr>
                  <a:defRPr lang="zh-CN"/>
                </a:defPPr>
                <a:lvl1pPr algn="r">
                  <a:defRPr sz="20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tx1"/>
                    </a:solidFill>
                    <a:effectLst/>
                    <a:uLnTx/>
                    <a:uFillTx/>
                    <a:latin typeface="+mn-ea"/>
                    <a:ea typeface="+mn-ea"/>
                    <a:cs typeface="阿里巴巴普惠体 2.0 55 Regular" panose="00020600040101010101" pitchFamily="18" charset="-122"/>
                  </a:rPr>
                  <a:t>成果展示</a:t>
                </a:r>
              </a:p>
            </p:txBody>
          </p:sp>
        </p:grpSp>
      </p:grpSp>
    </p:spTree>
    <p:extLst>
      <p:ext uri="{BB962C8B-B14F-4D97-AF65-F5344CB8AC3E}">
        <p14:creationId xmlns:p14="http://schemas.microsoft.com/office/powerpoint/2010/main" val="39784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umber1">
            <a:extLst>
              <a:ext uri="{FF2B5EF4-FFF2-40B4-BE49-F238E27FC236}">
                <a16:creationId xmlns:a16="http://schemas.microsoft.com/office/drawing/2014/main" id="{3796BBDF-27C8-5AC6-8F38-9585D12FA272}"/>
              </a:ext>
            </a:extLst>
          </p:cNvPr>
          <p:cNvSpPr>
            <a:spLocks noChangeAspect="1"/>
          </p:cNvSpPr>
          <p:nvPr/>
        </p:nvSpPr>
        <p:spPr>
          <a:xfrm>
            <a:off x="759534" y="1064260"/>
            <a:ext cx="612000" cy="612000"/>
          </a:xfrm>
          <a:prstGeom prst="rect">
            <a:avLst/>
          </a:prstGeom>
          <a:solidFill>
            <a:schemeClr val="accent1"/>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a:t>01</a:t>
            </a:r>
            <a:endParaRPr lang="zh-CN" altLang="en-US" sz="2000" dirty="0"/>
          </a:p>
        </p:txBody>
      </p:sp>
      <p:sp>
        <p:nvSpPr>
          <p:cNvPr id="6" name="Bullet1">
            <a:extLst>
              <a:ext uri="{FF2B5EF4-FFF2-40B4-BE49-F238E27FC236}">
                <a16:creationId xmlns:a16="http://schemas.microsoft.com/office/drawing/2014/main" id="{C2C7F7E6-0A38-5A42-96EC-E3883583B5AE}"/>
              </a:ext>
            </a:extLst>
          </p:cNvPr>
          <p:cNvSpPr txBox="1"/>
          <p:nvPr/>
        </p:nvSpPr>
        <p:spPr>
          <a:xfrm>
            <a:off x="1443533" y="1001923"/>
            <a:ext cx="4464000" cy="648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defPPr>
              <a:defRPr lang="zh-CN"/>
            </a:defPPr>
            <a:lvl1pPr algn="r">
              <a:defRPr sz="20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tx1"/>
                </a:solidFill>
                <a:effectLst/>
                <a:uLnTx/>
                <a:uFillTx/>
                <a:latin typeface="+mn-ea"/>
                <a:ea typeface="+mn-ea"/>
                <a:cs typeface="阿里巴巴普惠体 2.0 55 Regular" panose="00020600040101010101" pitchFamily="18" charset="-122"/>
              </a:rPr>
              <a:t>分析任务</a:t>
            </a:r>
          </a:p>
        </p:txBody>
      </p:sp>
      <p:sp>
        <p:nvSpPr>
          <p:cNvPr id="7" name="文本框 6">
            <a:extLst>
              <a:ext uri="{FF2B5EF4-FFF2-40B4-BE49-F238E27FC236}">
                <a16:creationId xmlns:a16="http://schemas.microsoft.com/office/drawing/2014/main" id="{77A987C5-2948-ED08-F9FA-A4AAF80CFF09}"/>
              </a:ext>
            </a:extLst>
          </p:cNvPr>
          <p:cNvSpPr txBox="1"/>
          <p:nvPr/>
        </p:nvSpPr>
        <p:spPr>
          <a:xfrm>
            <a:off x="759534" y="2274838"/>
            <a:ext cx="10151533" cy="2308324"/>
          </a:xfrm>
          <a:prstGeom prst="rect">
            <a:avLst/>
          </a:prstGeom>
          <a:noFill/>
        </p:spPr>
        <p:txBody>
          <a:bodyPr wrap="square" rtlCol="0">
            <a:spAutoFit/>
          </a:bodyPr>
          <a:lstStyle/>
          <a:p>
            <a:r>
              <a:rPr lang="zh-CN" altLang="en-US" dirty="0"/>
              <a:t>首先我们想到的是解决数据源的问题，我们选择编写一个</a:t>
            </a:r>
            <a:r>
              <a:rPr lang="en-US" altLang="zh-CN" dirty="0"/>
              <a:t>python</a:t>
            </a:r>
            <a:r>
              <a:rPr lang="zh-CN" altLang="en-US" dirty="0"/>
              <a:t>程序生成随机数据生成一个</a:t>
            </a:r>
            <a:r>
              <a:rPr lang="en-US" altLang="zh-CN" dirty="0"/>
              <a:t>csv</a:t>
            </a:r>
            <a:r>
              <a:rPr lang="zh-CN" altLang="en-US" dirty="0"/>
              <a:t>文件充当数据源，并将数据源文件上传至</a:t>
            </a:r>
            <a:r>
              <a:rPr lang="en-US" altLang="zh-CN" dirty="0"/>
              <a:t>GitHub</a:t>
            </a:r>
            <a:r>
              <a:rPr lang="zh-CN" altLang="en-US" dirty="0"/>
              <a:t>便于小组成员随时访问下载。</a:t>
            </a:r>
            <a:endParaRPr lang="en-US" altLang="zh-CN" dirty="0"/>
          </a:p>
          <a:p>
            <a:endParaRPr lang="en-US" altLang="zh-CN" dirty="0"/>
          </a:p>
          <a:p>
            <a:r>
              <a:rPr lang="zh-CN" altLang="en-US" dirty="0"/>
              <a:t>通过分析实现思路及步骤得知我们需要用不同的函数来实现五个实训任务。</a:t>
            </a:r>
            <a:endParaRPr lang="en-US" altLang="zh-CN" dirty="0"/>
          </a:p>
          <a:p>
            <a:endParaRPr lang="en-US" altLang="zh-CN" dirty="0"/>
          </a:p>
          <a:p>
            <a:r>
              <a:rPr lang="zh-CN" altLang="en-US" dirty="0"/>
              <a:t>将成果代码整理之后上传至</a:t>
            </a:r>
            <a:r>
              <a:rPr lang="en-US" altLang="zh-CN" dirty="0"/>
              <a:t>GitHub</a:t>
            </a:r>
            <a:r>
              <a:rPr lang="zh-CN" altLang="en-US" dirty="0"/>
              <a:t>代码仓库的第二个分支</a:t>
            </a:r>
            <a:endParaRPr lang="en-US" altLang="zh-CN" dirty="0"/>
          </a:p>
          <a:p>
            <a:endParaRPr lang="en-US" altLang="zh-CN" dirty="0"/>
          </a:p>
          <a:p>
            <a:r>
              <a:rPr lang="zh-CN" altLang="en-US" dirty="0"/>
              <a:t>代码仓库网址：</a:t>
            </a:r>
            <a:r>
              <a:rPr lang="en-US" altLang="zh-CN" dirty="0">
                <a:hlinkClick r:id="rId2"/>
              </a:rPr>
              <a:t>https://github.com/2953513029/pyspark.git</a:t>
            </a:r>
            <a:endParaRPr lang="zh-CN" altLang="en-US" dirty="0"/>
          </a:p>
        </p:txBody>
      </p:sp>
      <p:pic>
        <p:nvPicPr>
          <p:cNvPr id="9" name="图片 8">
            <a:extLst>
              <a:ext uri="{FF2B5EF4-FFF2-40B4-BE49-F238E27FC236}">
                <a16:creationId xmlns:a16="http://schemas.microsoft.com/office/drawing/2014/main" id="{67242D8C-FB3E-4751-AC6E-3AB32C989C13}"/>
              </a:ext>
            </a:extLst>
          </p:cNvPr>
          <p:cNvPicPr>
            <a:picLocks noChangeAspect="1"/>
          </p:cNvPicPr>
          <p:nvPr/>
        </p:nvPicPr>
        <p:blipFill>
          <a:blip r:embed="rId3"/>
          <a:stretch>
            <a:fillRect/>
          </a:stretch>
        </p:blipFill>
        <p:spPr>
          <a:xfrm>
            <a:off x="6965068" y="3659108"/>
            <a:ext cx="3810532" cy="18481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umber1">
            <a:extLst>
              <a:ext uri="{FF2B5EF4-FFF2-40B4-BE49-F238E27FC236}">
                <a16:creationId xmlns:a16="http://schemas.microsoft.com/office/drawing/2014/main" id="{FC0155F5-18A4-06C1-5863-E6F05694BD1F}"/>
              </a:ext>
            </a:extLst>
          </p:cNvPr>
          <p:cNvSpPr>
            <a:spLocks noChangeAspect="1"/>
          </p:cNvSpPr>
          <p:nvPr/>
        </p:nvSpPr>
        <p:spPr>
          <a:xfrm>
            <a:off x="1032933" y="717126"/>
            <a:ext cx="612000" cy="612000"/>
          </a:xfrm>
          <a:prstGeom prst="rect">
            <a:avLst/>
          </a:prstGeom>
          <a:solidFill>
            <a:schemeClr val="accent1"/>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02</a:t>
            </a:r>
            <a:endParaRPr lang="zh-CN" altLang="en-US" sz="2000" dirty="0"/>
          </a:p>
        </p:txBody>
      </p:sp>
      <p:sp>
        <p:nvSpPr>
          <p:cNvPr id="3" name="Bullet1">
            <a:extLst>
              <a:ext uri="{FF2B5EF4-FFF2-40B4-BE49-F238E27FC236}">
                <a16:creationId xmlns:a16="http://schemas.microsoft.com/office/drawing/2014/main" id="{E1C8248B-AEAE-C84F-ABA9-EDD3D41D4497}"/>
              </a:ext>
            </a:extLst>
          </p:cNvPr>
          <p:cNvSpPr txBox="1"/>
          <p:nvPr/>
        </p:nvSpPr>
        <p:spPr>
          <a:xfrm>
            <a:off x="1716932" y="654789"/>
            <a:ext cx="4464000" cy="648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defPPr>
              <a:defRPr lang="zh-CN"/>
            </a:defPPr>
            <a:lvl1pPr algn="r">
              <a:defRPr sz="20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tx1"/>
                </a:solidFill>
                <a:effectLst/>
                <a:uLnTx/>
                <a:uFillTx/>
                <a:latin typeface="+mn-ea"/>
                <a:ea typeface="+mn-ea"/>
                <a:cs typeface="阿里巴巴普惠体 2.0 55 Regular" panose="00020600040101010101" pitchFamily="18" charset="-122"/>
              </a:rPr>
              <a:t>人员分工</a:t>
            </a:r>
          </a:p>
        </p:txBody>
      </p:sp>
      <p:sp>
        <p:nvSpPr>
          <p:cNvPr id="4" name="文本框 3">
            <a:extLst>
              <a:ext uri="{FF2B5EF4-FFF2-40B4-BE49-F238E27FC236}">
                <a16:creationId xmlns:a16="http://schemas.microsoft.com/office/drawing/2014/main" id="{D426F853-216E-DDF2-55FB-7809C972FC6C}"/>
              </a:ext>
            </a:extLst>
          </p:cNvPr>
          <p:cNvSpPr txBox="1"/>
          <p:nvPr/>
        </p:nvSpPr>
        <p:spPr>
          <a:xfrm>
            <a:off x="1032933" y="1811867"/>
            <a:ext cx="8407400" cy="5188600"/>
          </a:xfrm>
          <a:prstGeom prst="rect">
            <a:avLst/>
          </a:prstGeom>
          <a:noFill/>
        </p:spPr>
        <p:txBody>
          <a:bodyPr wrap="square" rtlCol="0">
            <a:spAutoFit/>
          </a:bodyPr>
          <a:lstStyle/>
          <a:p>
            <a:r>
              <a:rPr lang="zh-CN" altLang="en-US" dirty="0"/>
              <a:t>冉瑞淮：负责创建</a:t>
            </a:r>
            <a:r>
              <a:rPr lang="en-US" altLang="zh-CN" b="0" i="0" dirty="0" err="1">
                <a:effectLst/>
                <a:latin typeface="system-ui"/>
              </a:rPr>
              <a:t>SparkSession</a:t>
            </a:r>
            <a:r>
              <a:rPr lang="zh-CN" altLang="en-US" b="0" i="0" dirty="0">
                <a:effectLst/>
                <a:latin typeface="system-ui"/>
              </a:rPr>
              <a:t>，进行成果展示。</a:t>
            </a:r>
            <a:endParaRPr lang="en-US" altLang="zh-CN" b="0" i="0" dirty="0">
              <a:effectLst/>
              <a:latin typeface="system-ui"/>
            </a:endParaRPr>
          </a:p>
          <a:p>
            <a:pPr algn="l">
              <a:spcBef>
                <a:spcPts val="2177"/>
              </a:spcBef>
              <a:spcAft>
                <a:spcPts val="726"/>
              </a:spcAft>
            </a:pPr>
            <a:r>
              <a:rPr lang="zh-CN" altLang="en-US" dirty="0">
                <a:latin typeface="system-ui"/>
              </a:rPr>
              <a:t>陶博：负责</a:t>
            </a:r>
            <a:r>
              <a:rPr lang="zh-CN" altLang="en-US" b="0" i="0" dirty="0">
                <a:effectLst/>
                <a:latin typeface="system-ui"/>
                <a:ea typeface="Microsoft YaHei" panose="020B0503020204020204" pitchFamily="34" charset="-122"/>
              </a:rPr>
              <a:t>通过</a:t>
            </a:r>
            <a:r>
              <a:rPr lang="en-US" altLang="zh-CN" b="0" i="0" dirty="0">
                <a:effectLst/>
                <a:latin typeface="system-ui"/>
                <a:ea typeface="Microsoft YaHei" panose="020B0503020204020204" pitchFamily="34" charset="-122"/>
              </a:rPr>
              <a:t>csv</a:t>
            </a:r>
            <a:r>
              <a:rPr lang="zh-CN" altLang="en-US" b="0" i="0" dirty="0">
                <a:effectLst/>
                <a:latin typeface="system-ui"/>
                <a:ea typeface="Microsoft YaHei" panose="020B0503020204020204" pitchFamily="34" charset="-122"/>
              </a:rPr>
              <a:t>文件创建</a:t>
            </a:r>
            <a:r>
              <a:rPr lang="en-US" altLang="zh-CN" b="0" i="0" dirty="0" err="1">
                <a:effectLst/>
                <a:latin typeface="system-ui"/>
                <a:ea typeface="Microsoft YaHei" panose="020B0503020204020204" pitchFamily="34" charset="-122"/>
              </a:rPr>
              <a:t>dataframe</a:t>
            </a:r>
            <a:r>
              <a:rPr lang="zh-CN" altLang="en-US" b="0" i="0" dirty="0">
                <a:effectLst/>
                <a:latin typeface="system-ui"/>
                <a:ea typeface="Microsoft YaHei" panose="020B0503020204020204" pitchFamily="34" charset="-122"/>
              </a:rPr>
              <a:t>的两种写法，</a:t>
            </a:r>
            <a:r>
              <a:rPr lang="en-US" altLang="zh-CN" b="0" i="0" dirty="0">
                <a:effectLst/>
                <a:latin typeface="system-ui"/>
                <a:ea typeface="Microsoft YaHei" panose="020B0503020204020204" pitchFamily="34" charset="-122"/>
              </a:rPr>
              <a:t>ppt</a:t>
            </a:r>
            <a:r>
              <a:rPr lang="zh-CN" altLang="en-US" b="0" i="0" dirty="0">
                <a:effectLst/>
                <a:latin typeface="system-ui"/>
                <a:ea typeface="Microsoft YaHei" panose="020B0503020204020204" pitchFamily="34" charset="-122"/>
              </a:rPr>
              <a:t>制作。</a:t>
            </a:r>
            <a:endParaRPr lang="en-US" altLang="zh-CN" b="0" i="0" dirty="0">
              <a:effectLst/>
              <a:latin typeface="system-ui"/>
              <a:ea typeface="Microsoft YaHei" panose="020B0503020204020204" pitchFamily="34" charset="-122"/>
            </a:endParaRPr>
          </a:p>
          <a:p>
            <a:pPr algn="l">
              <a:spcBef>
                <a:spcPts val="2177"/>
              </a:spcBef>
              <a:spcAft>
                <a:spcPts val="726"/>
              </a:spcAft>
            </a:pPr>
            <a:r>
              <a:rPr lang="zh-CN" altLang="en-US" dirty="0">
                <a:latin typeface="system-ui"/>
                <a:ea typeface="Microsoft YaHei" panose="020B0503020204020204" pitchFamily="34" charset="-122"/>
              </a:rPr>
              <a:t>刘倩：查询了多种</a:t>
            </a:r>
            <a:r>
              <a:rPr lang="en-US" altLang="zh-CN" dirty="0">
                <a:latin typeface="system-ui"/>
                <a:ea typeface="Microsoft YaHei" panose="020B0503020204020204" pitchFamily="34" charset="-122"/>
              </a:rPr>
              <a:t>show()</a:t>
            </a:r>
            <a:r>
              <a:rPr lang="zh-CN" altLang="en-US" dirty="0">
                <a:latin typeface="system-ui"/>
                <a:ea typeface="Microsoft YaHei" panose="020B0503020204020204" pitchFamily="34" charset="-122"/>
              </a:rPr>
              <a:t>函数的用法，完成了实训任务的四个题目，</a:t>
            </a:r>
            <a:r>
              <a:rPr lang="en-US" altLang="zh-CN" dirty="0">
                <a:latin typeface="system-ui"/>
                <a:ea typeface="Microsoft YaHei" panose="020B0503020204020204" pitchFamily="34" charset="-122"/>
              </a:rPr>
              <a:t>ppt</a:t>
            </a:r>
            <a:r>
              <a:rPr lang="zh-CN" altLang="en-US" dirty="0">
                <a:latin typeface="system-ui"/>
                <a:ea typeface="Microsoft YaHei" panose="020B0503020204020204" pitchFamily="34" charset="-122"/>
              </a:rPr>
              <a:t>制作。</a:t>
            </a:r>
            <a:endParaRPr lang="en-US" altLang="zh-CN" dirty="0">
              <a:latin typeface="system-ui"/>
              <a:ea typeface="Microsoft YaHei" panose="020B0503020204020204" pitchFamily="34" charset="-122"/>
            </a:endParaRPr>
          </a:p>
          <a:p>
            <a:pPr algn="l">
              <a:spcBef>
                <a:spcPts val="2177"/>
              </a:spcBef>
              <a:spcAft>
                <a:spcPts val="726"/>
              </a:spcAft>
            </a:pPr>
            <a:r>
              <a:rPr lang="zh-CN" altLang="en-US" b="0" i="0" dirty="0">
                <a:effectLst/>
                <a:latin typeface="system-ui"/>
                <a:ea typeface="Microsoft YaHei" panose="020B0503020204020204" pitchFamily="34" charset="-122"/>
              </a:rPr>
              <a:t>杨苏艳：查询了多种</a:t>
            </a:r>
            <a:r>
              <a:rPr lang="en-US" altLang="zh-CN" b="0" i="0" dirty="0">
                <a:effectLst/>
                <a:latin typeface="system-ui"/>
                <a:ea typeface="Microsoft YaHei" panose="020B0503020204020204" pitchFamily="34" charset="-122"/>
              </a:rPr>
              <a:t>count()</a:t>
            </a:r>
            <a:r>
              <a:rPr lang="zh-CN" altLang="en-US" b="0" i="0" dirty="0">
                <a:effectLst/>
                <a:latin typeface="system-ui"/>
                <a:ea typeface="Microsoft YaHei" panose="020B0503020204020204" pitchFamily="34" charset="-122"/>
              </a:rPr>
              <a:t>函数的用法</a:t>
            </a:r>
            <a:r>
              <a:rPr lang="zh-CN" altLang="en-US" dirty="0">
                <a:latin typeface="system-ui"/>
                <a:ea typeface="Microsoft YaHei" panose="020B0503020204020204" pitchFamily="34" charset="-122"/>
              </a:rPr>
              <a:t>，完成了实训任务的两道题目。</a:t>
            </a:r>
            <a:endParaRPr lang="en-US" altLang="zh-CN" dirty="0">
              <a:latin typeface="system-ui"/>
              <a:ea typeface="Microsoft YaHei" panose="020B0503020204020204" pitchFamily="34" charset="-122"/>
            </a:endParaRPr>
          </a:p>
          <a:p>
            <a:pPr algn="l">
              <a:spcBef>
                <a:spcPts val="2177"/>
              </a:spcBef>
              <a:spcAft>
                <a:spcPts val="726"/>
              </a:spcAft>
            </a:pPr>
            <a:r>
              <a:rPr lang="zh-CN" altLang="en-US" b="0" i="0" dirty="0">
                <a:effectLst/>
                <a:latin typeface="system-ui"/>
                <a:ea typeface="Microsoft YaHei" panose="020B0503020204020204" pitchFamily="34" charset="-122"/>
              </a:rPr>
              <a:t>喻梦宇：查询了多种</a:t>
            </a:r>
            <a:r>
              <a:rPr lang="en-US" altLang="zh-CN" b="0" i="0" dirty="0">
                <a:effectLst/>
                <a:latin typeface="system-ui"/>
                <a:ea typeface="Microsoft YaHei" panose="020B0503020204020204" pitchFamily="34" charset="-122"/>
              </a:rPr>
              <a:t>order by</a:t>
            </a:r>
            <a:r>
              <a:rPr lang="zh-CN" altLang="en-US" b="0" i="0" dirty="0">
                <a:effectLst/>
                <a:latin typeface="system-ui"/>
                <a:ea typeface="Microsoft YaHei" panose="020B0503020204020204" pitchFamily="34" charset="-122"/>
              </a:rPr>
              <a:t>函数的用法。</a:t>
            </a:r>
            <a:endParaRPr lang="en-US" altLang="zh-CN" b="0" i="0" dirty="0">
              <a:effectLst/>
              <a:latin typeface="system-ui"/>
              <a:ea typeface="Microsoft YaHei" panose="020B0503020204020204" pitchFamily="34" charset="-122"/>
            </a:endParaRPr>
          </a:p>
          <a:p>
            <a:pPr algn="l">
              <a:spcBef>
                <a:spcPts val="2177"/>
              </a:spcBef>
              <a:spcAft>
                <a:spcPts val="726"/>
              </a:spcAft>
            </a:pPr>
            <a:r>
              <a:rPr lang="zh-CN" altLang="en-US" dirty="0">
                <a:latin typeface="system-ui"/>
                <a:ea typeface="Microsoft YaHei" panose="020B0503020204020204" pitchFamily="34" charset="-122"/>
              </a:rPr>
              <a:t>贾青逾：查询了多种</a:t>
            </a:r>
            <a:r>
              <a:rPr lang="en-US" altLang="zh-CN" dirty="0">
                <a:latin typeface="system-ui"/>
                <a:ea typeface="Microsoft YaHei" panose="020B0503020204020204" pitchFamily="34" charset="-122"/>
              </a:rPr>
              <a:t>group by</a:t>
            </a:r>
            <a:r>
              <a:rPr lang="zh-CN" altLang="en-US" dirty="0">
                <a:latin typeface="system-ui"/>
                <a:ea typeface="Microsoft YaHei" panose="020B0503020204020204" pitchFamily="34" charset="-122"/>
              </a:rPr>
              <a:t>函数的用法。</a:t>
            </a:r>
            <a:endParaRPr lang="en-US" altLang="zh-CN" dirty="0">
              <a:latin typeface="system-ui"/>
              <a:ea typeface="Microsoft YaHei" panose="020B0503020204020204" pitchFamily="34" charset="-122"/>
            </a:endParaRPr>
          </a:p>
          <a:p>
            <a:pPr algn="l">
              <a:spcBef>
                <a:spcPts val="2177"/>
              </a:spcBef>
              <a:spcAft>
                <a:spcPts val="726"/>
              </a:spcAft>
            </a:pPr>
            <a:endParaRPr lang="en-US" altLang="zh-CN" b="0" i="0" dirty="0">
              <a:effectLst/>
              <a:latin typeface="system-ui"/>
              <a:ea typeface="Microsoft YaHei" panose="020B0503020204020204" pitchFamily="34" charset="-122"/>
            </a:endParaRPr>
          </a:p>
          <a:p>
            <a:pPr algn="l">
              <a:spcBef>
                <a:spcPts val="2177"/>
              </a:spcBef>
              <a:spcAft>
                <a:spcPts val="726"/>
              </a:spcAft>
            </a:pPr>
            <a:endParaRPr lang="zh-CN" altLang="en-US" b="0" i="0" dirty="0">
              <a:effectLst/>
              <a:latin typeface="system-ui"/>
              <a:ea typeface="Microsoft YaHei" panose="020B0503020204020204" pitchFamily="34" charset="-122"/>
            </a:endParaRPr>
          </a:p>
          <a:p>
            <a:endParaRPr lang="en-US" altLang="zh-CN" b="0" i="0" dirty="0">
              <a:effectLst/>
              <a:latin typeface="system-u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52F4E-90E9-5CB6-02C1-DE4468671AED}"/>
            </a:ext>
          </a:extLst>
        </p:cNvPr>
        <p:cNvGrpSpPr/>
        <p:nvPr/>
      </p:nvGrpSpPr>
      <p:grpSpPr>
        <a:xfrm>
          <a:off x="0" y="0"/>
          <a:ext cx="0" cy="0"/>
          <a:chOff x="0" y="0"/>
          <a:chExt cx="0" cy="0"/>
        </a:xfrm>
      </p:grpSpPr>
      <p:sp>
        <p:nvSpPr>
          <p:cNvPr id="2" name="Number1">
            <a:extLst>
              <a:ext uri="{FF2B5EF4-FFF2-40B4-BE49-F238E27FC236}">
                <a16:creationId xmlns:a16="http://schemas.microsoft.com/office/drawing/2014/main" id="{A13BA464-FDB8-6063-7EB0-E3F7824376CD}"/>
              </a:ext>
            </a:extLst>
          </p:cNvPr>
          <p:cNvSpPr>
            <a:spLocks noChangeAspect="1"/>
          </p:cNvSpPr>
          <p:nvPr/>
        </p:nvSpPr>
        <p:spPr>
          <a:xfrm>
            <a:off x="1092814" y="715768"/>
            <a:ext cx="612000" cy="612000"/>
          </a:xfrm>
          <a:prstGeom prst="rect">
            <a:avLst/>
          </a:prstGeom>
          <a:solidFill>
            <a:schemeClr val="accent1"/>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02</a:t>
            </a:r>
            <a:endParaRPr lang="zh-CN" altLang="en-US" sz="2000" dirty="0"/>
          </a:p>
        </p:txBody>
      </p:sp>
      <p:sp>
        <p:nvSpPr>
          <p:cNvPr id="3" name="Bullet1">
            <a:extLst>
              <a:ext uri="{FF2B5EF4-FFF2-40B4-BE49-F238E27FC236}">
                <a16:creationId xmlns:a16="http://schemas.microsoft.com/office/drawing/2014/main" id="{909B7F2D-D7B7-1BA1-1EEE-66637740132C}"/>
              </a:ext>
            </a:extLst>
          </p:cNvPr>
          <p:cNvSpPr txBox="1"/>
          <p:nvPr/>
        </p:nvSpPr>
        <p:spPr>
          <a:xfrm>
            <a:off x="1776813" y="653431"/>
            <a:ext cx="4464000" cy="648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defPPr>
              <a:defRPr lang="zh-CN"/>
            </a:defPPr>
            <a:lvl1pPr algn="r">
              <a:defRPr sz="20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tx1"/>
                </a:solidFill>
                <a:effectLst/>
                <a:uLnTx/>
                <a:uFillTx/>
                <a:latin typeface="+mn-ea"/>
                <a:ea typeface="+mn-ea"/>
                <a:cs typeface="阿里巴巴普惠体 2.0 55 Regular" panose="00020600040101010101" pitchFamily="18" charset="-122"/>
              </a:rPr>
              <a:t>人员分工</a:t>
            </a:r>
          </a:p>
        </p:txBody>
      </p:sp>
      <p:sp>
        <p:nvSpPr>
          <p:cNvPr id="4" name="文本框 3">
            <a:extLst>
              <a:ext uri="{FF2B5EF4-FFF2-40B4-BE49-F238E27FC236}">
                <a16:creationId xmlns:a16="http://schemas.microsoft.com/office/drawing/2014/main" id="{4E527453-86E3-FB02-5666-6284E69F029A}"/>
              </a:ext>
            </a:extLst>
          </p:cNvPr>
          <p:cNvSpPr txBox="1"/>
          <p:nvPr/>
        </p:nvSpPr>
        <p:spPr>
          <a:xfrm>
            <a:off x="1024467" y="1767590"/>
            <a:ext cx="8153400" cy="3980577"/>
          </a:xfrm>
          <a:prstGeom prst="rect">
            <a:avLst/>
          </a:prstGeom>
          <a:noFill/>
        </p:spPr>
        <p:txBody>
          <a:bodyPr wrap="square" rtlCol="0">
            <a:spAutoFit/>
          </a:bodyPr>
          <a:lstStyle/>
          <a:p>
            <a:pPr algn="l">
              <a:spcBef>
                <a:spcPts val="2177"/>
              </a:spcBef>
              <a:spcAft>
                <a:spcPts val="726"/>
              </a:spcAft>
            </a:pPr>
            <a:r>
              <a:rPr lang="zh-CN" altLang="en-US" b="0" i="0" dirty="0">
                <a:effectLst/>
                <a:latin typeface="system-ui"/>
                <a:ea typeface="Microsoft YaHei" panose="020B0503020204020204" pitchFamily="34" charset="-122"/>
              </a:rPr>
              <a:t>张丙波：查询了多种</a:t>
            </a:r>
            <a:r>
              <a:rPr lang="en-US" altLang="zh-CN" b="0" i="0" dirty="0">
                <a:effectLst/>
                <a:latin typeface="system-ui"/>
                <a:ea typeface="Microsoft YaHei" panose="020B0503020204020204" pitchFamily="34" charset="-122"/>
              </a:rPr>
              <a:t>summary()</a:t>
            </a:r>
            <a:r>
              <a:rPr lang="zh-CN" altLang="en-US" b="0" i="0" dirty="0">
                <a:effectLst/>
                <a:latin typeface="system-ui"/>
                <a:ea typeface="Microsoft YaHei" panose="020B0503020204020204" pitchFamily="34" charset="-122"/>
              </a:rPr>
              <a:t>函数的用法，完成了实训任务额外的题目。</a:t>
            </a:r>
            <a:endParaRPr lang="en-US" altLang="zh-CN" b="0" i="0" dirty="0">
              <a:effectLst/>
              <a:latin typeface="system-ui"/>
              <a:ea typeface="Microsoft YaHei" panose="020B0503020204020204" pitchFamily="34" charset="-122"/>
            </a:endParaRPr>
          </a:p>
          <a:p>
            <a:pPr algn="l">
              <a:spcBef>
                <a:spcPts val="2177"/>
              </a:spcBef>
              <a:spcAft>
                <a:spcPts val="726"/>
              </a:spcAft>
            </a:pPr>
            <a:r>
              <a:rPr lang="zh-CN" altLang="en-US" b="0" i="0" dirty="0">
                <a:effectLst/>
                <a:latin typeface="system-ui"/>
                <a:ea typeface="Microsoft YaHei" panose="020B0503020204020204" pitchFamily="34" charset="-122"/>
              </a:rPr>
              <a:t>郑海江</a:t>
            </a:r>
            <a:r>
              <a:rPr lang="zh-CN" altLang="en-US" dirty="0">
                <a:latin typeface="system-ui"/>
                <a:ea typeface="Microsoft YaHei" panose="020B0503020204020204" pitchFamily="34" charset="-122"/>
              </a:rPr>
              <a:t>：查询了多种</a:t>
            </a:r>
            <a:r>
              <a:rPr lang="en-US" altLang="zh-CN" dirty="0">
                <a:latin typeface="system-ui"/>
                <a:ea typeface="Microsoft YaHei" panose="020B0503020204020204" pitchFamily="34" charset="-122"/>
              </a:rPr>
              <a:t>describe()</a:t>
            </a:r>
            <a:r>
              <a:rPr lang="zh-CN" altLang="en-US" dirty="0">
                <a:latin typeface="system-ui"/>
                <a:ea typeface="Microsoft YaHei" panose="020B0503020204020204" pitchFamily="34" charset="-122"/>
              </a:rPr>
              <a:t>函数的用法，</a:t>
            </a:r>
            <a:r>
              <a:rPr lang="zh-CN" altLang="en-US" b="0" i="0" dirty="0">
                <a:effectLst/>
                <a:latin typeface="system-ui"/>
                <a:ea typeface="Microsoft YaHei" panose="020B0503020204020204" pitchFamily="34" charset="-122"/>
              </a:rPr>
              <a:t>完成了实训任务额外的题目。</a:t>
            </a:r>
            <a:endParaRPr lang="en-US" altLang="zh-CN" dirty="0">
              <a:latin typeface="system-ui"/>
              <a:ea typeface="Microsoft YaHei" panose="020B0503020204020204" pitchFamily="34" charset="-122"/>
            </a:endParaRPr>
          </a:p>
          <a:p>
            <a:pPr algn="l">
              <a:spcBef>
                <a:spcPts val="2177"/>
              </a:spcBef>
              <a:spcAft>
                <a:spcPts val="726"/>
              </a:spcAft>
            </a:pPr>
            <a:r>
              <a:rPr lang="zh-CN" altLang="en-US" b="0" i="0" dirty="0">
                <a:effectLst/>
                <a:latin typeface="system-ui"/>
                <a:ea typeface="Microsoft YaHei" panose="020B0503020204020204" pitchFamily="34" charset="-122"/>
              </a:rPr>
              <a:t>熊绍君：查询了多种</a:t>
            </a:r>
            <a:r>
              <a:rPr lang="en-US" altLang="zh-CN" b="0" i="0" dirty="0">
                <a:effectLst/>
                <a:latin typeface="system-ui"/>
                <a:ea typeface="Microsoft YaHei" panose="020B0503020204020204" pitchFamily="34" charset="-122"/>
              </a:rPr>
              <a:t>distinct()</a:t>
            </a:r>
            <a:r>
              <a:rPr lang="zh-CN" altLang="en-US" b="0" i="0" dirty="0">
                <a:effectLst/>
                <a:latin typeface="system-ui"/>
                <a:ea typeface="Microsoft YaHei" panose="020B0503020204020204" pitchFamily="34" charset="-122"/>
              </a:rPr>
              <a:t>函数的用法，完成了实训任务额外的题目。</a:t>
            </a:r>
            <a:endParaRPr lang="en-US" altLang="zh-CN" b="0" i="0" dirty="0">
              <a:effectLst/>
              <a:latin typeface="system-ui"/>
              <a:ea typeface="Microsoft YaHei" panose="020B0503020204020204" pitchFamily="34" charset="-122"/>
            </a:endParaRPr>
          </a:p>
          <a:p>
            <a:pPr algn="l">
              <a:spcBef>
                <a:spcPts val="2177"/>
              </a:spcBef>
              <a:spcAft>
                <a:spcPts val="726"/>
              </a:spcAft>
            </a:pPr>
            <a:r>
              <a:rPr lang="zh-CN" altLang="en-US" b="0" i="0" dirty="0">
                <a:effectLst/>
                <a:latin typeface="system-ui"/>
                <a:ea typeface="Microsoft YaHei" panose="020B0503020204020204" pitchFamily="34" charset="-122"/>
              </a:rPr>
              <a:t>廖云翔</a:t>
            </a:r>
            <a:r>
              <a:rPr lang="zh-CN" altLang="en-US" dirty="0">
                <a:latin typeface="system-ui"/>
                <a:ea typeface="Microsoft YaHei" panose="020B0503020204020204" pitchFamily="34" charset="-122"/>
              </a:rPr>
              <a:t>：查询了多种</a:t>
            </a:r>
            <a:r>
              <a:rPr lang="en-US" altLang="zh-CN" dirty="0" err="1">
                <a:latin typeface="system-ui"/>
                <a:ea typeface="Microsoft YaHei" panose="020B0503020204020204" pitchFamily="34" charset="-122"/>
              </a:rPr>
              <a:t>fillna</a:t>
            </a:r>
            <a:r>
              <a:rPr lang="en-US" altLang="zh-CN" dirty="0">
                <a:latin typeface="system-ui"/>
                <a:ea typeface="Microsoft YaHei" panose="020B0503020204020204" pitchFamily="34" charset="-122"/>
              </a:rPr>
              <a:t>()</a:t>
            </a:r>
            <a:r>
              <a:rPr lang="zh-CN" altLang="en-US" dirty="0">
                <a:latin typeface="system-ui"/>
                <a:ea typeface="Microsoft YaHei" panose="020B0503020204020204" pitchFamily="34" charset="-122"/>
              </a:rPr>
              <a:t>函数的用法，</a:t>
            </a:r>
            <a:r>
              <a:rPr lang="zh-CN" altLang="en-US" b="0" i="0" dirty="0">
                <a:effectLst/>
                <a:latin typeface="system-ui"/>
                <a:ea typeface="Microsoft YaHei" panose="020B0503020204020204" pitchFamily="34" charset="-122"/>
              </a:rPr>
              <a:t>完成了实训任务额外的题目。</a:t>
            </a:r>
            <a:endParaRPr lang="en-US" altLang="zh-CN" dirty="0">
              <a:latin typeface="system-ui"/>
              <a:ea typeface="Microsoft YaHei" panose="020B0503020204020204" pitchFamily="34" charset="-122"/>
            </a:endParaRPr>
          </a:p>
          <a:p>
            <a:pPr algn="l">
              <a:spcBef>
                <a:spcPts val="2177"/>
              </a:spcBef>
              <a:spcAft>
                <a:spcPts val="726"/>
              </a:spcAft>
            </a:pPr>
            <a:r>
              <a:rPr lang="zh-CN" altLang="en-US" b="0" i="0" dirty="0">
                <a:effectLst/>
                <a:latin typeface="system-ui"/>
                <a:ea typeface="Microsoft YaHei" panose="020B0503020204020204" pitchFamily="34" charset="-122"/>
              </a:rPr>
              <a:t>樊蓉槟：查询了多种</a:t>
            </a:r>
            <a:r>
              <a:rPr lang="en-US" altLang="zh-CN" b="0" i="0" dirty="0" err="1">
                <a:effectLst/>
                <a:latin typeface="system-ui"/>
                <a:ea typeface="Microsoft YaHei" panose="020B0503020204020204" pitchFamily="34" charset="-122"/>
              </a:rPr>
              <a:t>dropDuplicates</a:t>
            </a:r>
            <a:r>
              <a:rPr lang="en-US" altLang="zh-CN" b="0" i="0" dirty="0">
                <a:effectLst/>
                <a:latin typeface="system-ui"/>
                <a:ea typeface="Microsoft YaHei" panose="020B0503020204020204" pitchFamily="34" charset="-122"/>
              </a:rPr>
              <a:t>()</a:t>
            </a:r>
            <a:r>
              <a:rPr lang="zh-CN" altLang="en-US" b="0" i="0" dirty="0">
                <a:effectLst/>
                <a:latin typeface="system-ui"/>
                <a:ea typeface="Microsoft YaHei" panose="020B0503020204020204" pitchFamily="34" charset="-122"/>
              </a:rPr>
              <a:t>函数的用法，完成了实训任务额外的题目。</a:t>
            </a:r>
            <a:endParaRPr lang="en-US" altLang="zh-CN" b="0" i="0" dirty="0">
              <a:effectLst/>
              <a:latin typeface="system-ui"/>
              <a:ea typeface="Microsoft YaHei" panose="020B0503020204020204" pitchFamily="34" charset="-122"/>
            </a:endParaRPr>
          </a:p>
          <a:p>
            <a:pPr algn="l">
              <a:spcBef>
                <a:spcPts val="2177"/>
              </a:spcBef>
              <a:spcAft>
                <a:spcPts val="726"/>
              </a:spcAft>
            </a:pPr>
            <a:endParaRPr lang="zh-CN" altLang="en-US" b="0" i="0" dirty="0">
              <a:effectLst/>
              <a:latin typeface="system-ui"/>
              <a:ea typeface="Microsoft YaHei" panose="020B0503020204020204" pitchFamily="34" charset="-122"/>
            </a:endParaRPr>
          </a:p>
          <a:p>
            <a:endParaRPr lang="en-US" altLang="zh-CN" b="0" i="0" dirty="0">
              <a:effectLst/>
              <a:latin typeface="system-ui"/>
            </a:endParaRPr>
          </a:p>
        </p:txBody>
      </p:sp>
    </p:spTree>
    <p:extLst>
      <p:ext uri="{BB962C8B-B14F-4D97-AF65-F5344CB8AC3E}">
        <p14:creationId xmlns:p14="http://schemas.microsoft.com/office/powerpoint/2010/main" val="398053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2C764-5BBC-F9DE-7EA2-3BC6BCD2798B}"/>
            </a:ext>
          </a:extLst>
        </p:cNvPr>
        <p:cNvGrpSpPr/>
        <p:nvPr/>
      </p:nvGrpSpPr>
      <p:grpSpPr>
        <a:xfrm>
          <a:off x="0" y="0"/>
          <a:ext cx="0" cy="0"/>
          <a:chOff x="0" y="0"/>
          <a:chExt cx="0" cy="0"/>
        </a:xfrm>
      </p:grpSpPr>
      <p:sp>
        <p:nvSpPr>
          <p:cNvPr id="2" name="Number1">
            <a:extLst>
              <a:ext uri="{FF2B5EF4-FFF2-40B4-BE49-F238E27FC236}">
                <a16:creationId xmlns:a16="http://schemas.microsoft.com/office/drawing/2014/main" id="{A2DA90FD-0119-DE50-8F7B-6D43C82474F6}"/>
              </a:ext>
            </a:extLst>
          </p:cNvPr>
          <p:cNvSpPr>
            <a:spLocks noChangeAspect="1"/>
          </p:cNvSpPr>
          <p:nvPr/>
        </p:nvSpPr>
        <p:spPr>
          <a:xfrm>
            <a:off x="1092814" y="715768"/>
            <a:ext cx="612000" cy="612000"/>
          </a:xfrm>
          <a:prstGeom prst="rect">
            <a:avLst/>
          </a:prstGeom>
          <a:solidFill>
            <a:schemeClr val="accent1"/>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03</a:t>
            </a:r>
            <a:endParaRPr lang="zh-CN" altLang="en-US" sz="2000" dirty="0"/>
          </a:p>
        </p:txBody>
      </p:sp>
      <p:sp>
        <p:nvSpPr>
          <p:cNvPr id="3" name="Bullet1">
            <a:extLst>
              <a:ext uri="{FF2B5EF4-FFF2-40B4-BE49-F238E27FC236}">
                <a16:creationId xmlns:a16="http://schemas.microsoft.com/office/drawing/2014/main" id="{9A994EEB-94D0-036E-6746-C47048D47F8E}"/>
              </a:ext>
            </a:extLst>
          </p:cNvPr>
          <p:cNvSpPr txBox="1"/>
          <p:nvPr/>
        </p:nvSpPr>
        <p:spPr>
          <a:xfrm>
            <a:off x="1776813" y="653431"/>
            <a:ext cx="4464000" cy="648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defPPr>
              <a:defRPr lang="zh-CN"/>
            </a:defPPr>
            <a:lvl1pPr algn="r">
              <a:defRPr sz="20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solidFill>
                <a:latin typeface="+mn-ea"/>
                <a:ea typeface="+mn-ea"/>
                <a:cs typeface="阿里巴巴普惠体 2.0 55 Regular" panose="00020600040101010101" pitchFamily="18" charset="-122"/>
              </a:rPr>
              <a:t>成果展示</a:t>
            </a:r>
            <a:endParaRPr kumimoji="0" lang="zh-CN" altLang="en-US" sz="2800" b="1" i="0" u="none" strike="noStrike" kern="1200" cap="none" spc="0" normalizeH="0" baseline="0" noProof="0" dirty="0">
              <a:ln>
                <a:noFill/>
              </a:ln>
              <a:solidFill>
                <a:schemeClr val="tx1"/>
              </a:solidFill>
              <a:effectLst/>
              <a:uLnTx/>
              <a:uFillTx/>
              <a:latin typeface="+mn-ea"/>
              <a:ea typeface="+mn-ea"/>
              <a:cs typeface="阿里巴巴普惠体 2.0 55 Regular" panose="00020600040101010101" pitchFamily="18" charset="-122"/>
            </a:endParaRPr>
          </a:p>
        </p:txBody>
      </p:sp>
      <p:sp>
        <p:nvSpPr>
          <p:cNvPr id="4" name="文本框 3">
            <a:extLst>
              <a:ext uri="{FF2B5EF4-FFF2-40B4-BE49-F238E27FC236}">
                <a16:creationId xmlns:a16="http://schemas.microsoft.com/office/drawing/2014/main" id="{B51B2216-E984-78F4-326E-314008480D4C}"/>
              </a:ext>
            </a:extLst>
          </p:cNvPr>
          <p:cNvSpPr txBox="1"/>
          <p:nvPr/>
        </p:nvSpPr>
        <p:spPr>
          <a:xfrm>
            <a:off x="1024467" y="1767590"/>
            <a:ext cx="8153400" cy="1384995"/>
          </a:xfrm>
          <a:prstGeom prst="rect">
            <a:avLst/>
          </a:prstGeom>
          <a:noFill/>
        </p:spPr>
        <p:txBody>
          <a:bodyPr wrap="square" rtlCol="0">
            <a:spAutoFit/>
          </a:bodyPr>
          <a:lstStyle/>
          <a:p>
            <a:pPr algn="l">
              <a:spcBef>
                <a:spcPts val="2177"/>
              </a:spcBef>
              <a:spcAft>
                <a:spcPts val="726"/>
              </a:spcAft>
            </a:pPr>
            <a:r>
              <a:rPr lang="zh-CN" altLang="en-US" dirty="0"/>
              <a:t>创建</a:t>
            </a:r>
            <a:r>
              <a:rPr lang="en-US" altLang="zh-CN" b="0" i="0" dirty="0" err="1">
                <a:effectLst/>
                <a:latin typeface="system-ui"/>
              </a:rPr>
              <a:t>SparkSession</a:t>
            </a:r>
            <a:r>
              <a:rPr lang="zh-CN" altLang="en-US" b="0" i="0" dirty="0">
                <a:effectLst/>
                <a:latin typeface="system-ui"/>
              </a:rPr>
              <a:t>：</a:t>
            </a:r>
            <a:endParaRPr lang="en-US" altLang="zh-CN" b="0" i="0" dirty="0">
              <a:effectLst/>
              <a:latin typeface="system-ui"/>
            </a:endParaRPr>
          </a:p>
          <a:p>
            <a:pPr algn="l">
              <a:spcBef>
                <a:spcPts val="2177"/>
              </a:spcBef>
              <a:spcAft>
                <a:spcPts val="726"/>
              </a:spcAft>
            </a:pPr>
            <a:endParaRPr lang="zh-CN" altLang="en-US" b="0" i="0" dirty="0">
              <a:effectLst/>
              <a:latin typeface="system-ui"/>
              <a:ea typeface="Microsoft YaHei" panose="020B0503020204020204" pitchFamily="34" charset="-122"/>
            </a:endParaRPr>
          </a:p>
          <a:p>
            <a:endParaRPr lang="en-US" altLang="zh-CN" b="0" i="0" dirty="0">
              <a:effectLst/>
              <a:latin typeface="system-ui"/>
            </a:endParaRPr>
          </a:p>
        </p:txBody>
      </p:sp>
      <p:pic>
        <p:nvPicPr>
          <p:cNvPr id="6" name="图片 5">
            <a:extLst>
              <a:ext uri="{FF2B5EF4-FFF2-40B4-BE49-F238E27FC236}">
                <a16:creationId xmlns:a16="http://schemas.microsoft.com/office/drawing/2014/main" id="{59436966-0116-8D23-B755-33DDA5C2955E}"/>
              </a:ext>
            </a:extLst>
          </p:cNvPr>
          <p:cNvPicPr>
            <a:picLocks noChangeAspect="1"/>
          </p:cNvPicPr>
          <p:nvPr/>
        </p:nvPicPr>
        <p:blipFill>
          <a:blip r:embed="rId2"/>
          <a:stretch>
            <a:fillRect/>
          </a:stretch>
        </p:blipFill>
        <p:spPr>
          <a:xfrm>
            <a:off x="1024467" y="2257110"/>
            <a:ext cx="4286848" cy="1790950"/>
          </a:xfrm>
          <a:prstGeom prst="rect">
            <a:avLst/>
          </a:prstGeom>
        </p:spPr>
      </p:pic>
    </p:spTree>
    <p:extLst>
      <p:ext uri="{BB962C8B-B14F-4D97-AF65-F5344CB8AC3E}">
        <p14:creationId xmlns:p14="http://schemas.microsoft.com/office/powerpoint/2010/main" val="198761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11B2C-57E2-F3CE-7A58-F65A63A0994E}"/>
            </a:ext>
          </a:extLst>
        </p:cNvPr>
        <p:cNvGrpSpPr/>
        <p:nvPr/>
      </p:nvGrpSpPr>
      <p:grpSpPr>
        <a:xfrm>
          <a:off x="0" y="0"/>
          <a:ext cx="0" cy="0"/>
          <a:chOff x="0" y="0"/>
          <a:chExt cx="0" cy="0"/>
        </a:xfrm>
      </p:grpSpPr>
      <p:sp>
        <p:nvSpPr>
          <p:cNvPr id="2" name="Number1">
            <a:extLst>
              <a:ext uri="{FF2B5EF4-FFF2-40B4-BE49-F238E27FC236}">
                <a16:creationId xmlns:a16="http://schemas.microsoft.com/office/drawing/2014/main" id="{B377EC6E-1F97-7489-B498-DEAAA60E216C}"/>
              </a:ext>
            </a:extLst>
          </p:cNvPr>
          <p:cNvSpPr>
            <a:spLocks noChangeAspect="1"/>
          </p:cNvSpPr>
          <p:nvPr/>
        </p:nvSpPr>
        <p:spPr>
          <a:xfrm>
            <a:off x="1092814" y="715768"/>
            <a:ext cx="612000" cy="612000"/>
          </a:xfrm>
          <a:prstGeom prst="rect">
            <a:avLst/>
          </a:prstGeom>
          <a:solidFill>
            <a:schemeClr val="accent1"/>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03</a:t>
            </a:r>
            <a:endParaRPr lang="zh-CN" altLang="en-US" sz="2000" dirty="0"/>
          </a:p>
        </p:txBody>
      </p:sp>
      <p:sp>
        <p:nvSpPr>
          <p:cNvPr id="3" name="Bullet1">
            <a:extLst>
              <a:ext uri="{FF2B5EF4-FFF2-40B4-BE49-F238E27FC236}">
                <a16:creationId xmlns:a16="http://schemas.microsoft.com/office/drawing/2014/main" id="{7D541E41-B415-5796-B9F2-FDFBD1EA3053}"/>
              </a:ext>
            </a:extLst>
          </p:cNvPr>
          <p:cNvSpPr txBox="1"/>
          <p:nvPr/>
        </p:nvSpPr>
        <p:spPr>
          <a:xfrm>
            <a:off x="1776813" y="653431"/>
            <a:ext cx="4464000" cy="648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defPPr>
              <a:defRPr lang="zh-CN"/>
            </a:defPPr>
            <a:lvl1pPr algn="r">
              <a:defRPr sz="20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solidFill>
                <a:latin typeface="+mn-ea"/>
                <a:ea typeface="+mn-ea"/>
                <a:cs typeface="阿里巴巴普惠体 2.0 55 Regular" panose="00020600040101010101" pitchFamily="18" charset="-122"/>
              </a:rPr>
              <a:t>成果展示</a:t>
            </a:r>
            <a:endParaRPr kumimoji="0" lang="zh-CN" altLang="en-US" sz="2800" b="1" i="0" u="none" strike="noStrike" kern="1200" cap="none" spc="0" normalizeH="0" baseline="0" noProof="0" dirty="0">
              <a:ln>
                <a:noFill/>
              </a:ln>
              <a:solidFill>
                <a:schemeClr val="tx1"/>
              </a:solidFill>
              <a:effectLst/>
              <a:uLnTx/>
              <a:uFillTx/>
              <a:latin typeface="+mn-ea"/>
              <a:ea typeface="+mn-ea"/>
              <a:cs typeface="阿里巴巴普惠体 2.0 55 Regular" panose="00020600040101010101" pitchFamily="18" charset="-122"/>
            </a:endParaRPr>
          </a:p>
        </p:txBody>
      </p:sp>
      <p:pic>
        <p:nvPicPr>
          <p:cNvPr id="9" name="图片 8">
            <a:extLst>
              <a:ext uri="{FF2B5EF4-FFF2-40B4-BE49-F238E27FC236}">
                <a16:creationId xmlns:a16="http://schemas.microsoft.com/office/drawing/2014/main" id="{8BBE03CC-40CB-52C4-E6C2-D11F3542C8C8}"/>
              </a:ext>
            </a:extLst>
          </p:cNvPr>
          <p:cNvPicPr>
            <a:picLocks noChangeAspect="1"/>
          </p:cNvPicPr>
          <p:nvPr/>
        </p:nvPicPr>
        <p:blipFill>
          <a:blip r:embed="rId2"/>
          <a:stretch>
            <a:fillRect/>
          </a:stretch>
        </p:blipFill>
        <p:spPr>
          <a:xfrm>
            <a:off x="1032933" y="1613730"/>
            <a:ext cx="8707065" cy="3258005"/>
          </a:xfrm>
          <a:prstGeom prst="rect">
            <a:avLst/>
          </a:prstGeom>
        </p:spPr>
      </p:pic>
    </p:spTree>
    <p:extLst>
      <p:ext uri="{BB962C8B-B14F-4D97-AF65-F5344CB8AC3E}">
        <p14:creationId xmlns:p14="http://schemas.microsoft.com/office/powerpoint/2010/main" val="2603056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DA16D-BB71-246E-D0BE-EA0FBA335666}"/>
            </a:ext>
          </a:extLst>
        </p:cNvPr>
        <p:cNvGrpSpPr/>
        <p:nvPr/>
      </p:nvGrpSpPr>
      <p:grpSpPr>
        <a:xfrm>
          <a:off x="0" y="0"/>
          <a:ext cx="0" cy="0"/>
          <a:chOff x="0" y="0"/>
          <a:chExt cx="0" cy="0"/>
        </a:xfrm>
      </p:grpSpPr>
      <p:sp>
        <p:nvSpPr>
          <p:cNvPr id="2" name="Number1">
            <a:extLst>
              <a:ext uri="{FF2B5EF4-FFF2-40B4-BE49-F238E27FC236}">
                <a16:creationId xmlns:a16="http://schemas.microsoft.com/office/drawing/2014/main" id="{D99B442B-D3A7-44F4-1554-B66461347117}"/>
              </a:ext>
            </a:extLst>
          </p:cNvPr>
          <p:cNvSpPr>
            <a:spLocks noChangeAspect="1"/>
          </p:cNvSpPr>
          <p:nvPr/>
        </p:nvSpPr>
        <p:spPr>
          <a:xfrm>
            <a:off x="1092814" y="715768"/>
            <a:ext cx="612000" cy="612000"/>
          </a:xfrm>
          <a:prstGeom prst="rect">
            <a:avLst/>
          </a:prstGeom>
          <a:solidFill>
            <a:schemeClr val="accent1"/>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03</a:t>
            </a:r>
            <a:endParaRPr lang="zh-CN" altLang="en-US" sz="2000" dirty="0"/>
          </a:p>
        </p:txBody>
      </p:sp>
      <p:sp>
        <p:nvSpPr>
          <p:cNvPr id="3" name="Bullet1">
            <a:extLst>
              <a:ext uri="{FF2B5EF4-FFF2-40B4-BE49-F238E27FC236}">
                <a16:creationId xmlns:a16="http://schemas.microsoft.com/office/drawing/2014/main" id="{9B2D49AD-0202-7AC7-A80D-46F3A782BA4F}"/>
              </a:ext>
            </a:extLst>
          </p:cNvPr>
          <p:cNvSpPr txBox="1"/>
          <p:nvPr/>
        </p:nvSpPr>
        <p:spPr>
          <a:xfrm>
            <a:off x="1776813" y="653431"/>
            <a:ext cx="4464000" cy="648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defPPr>
              <a:defRPr lang="zh-CN"/>
            </a:defPPr>
            <a:lvl1pPr algn="r">
              <a:defRPr sz="20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solidFill>
                <a:latin typeface="+mn-ea"/>
                <a:ea typeface="+mn-ea"/>
                <a:cs typeface="阿里巴巴普惠体 2.0 55 Regular" panose="00020600040101010101" pitchFamily="18" charset="-122"/>
              </a:rPr>
              <a:t>成果展示</a:t>
            </a:r>
            <a:endParaRPr kumimoji="0" lang="zh-CN" altLang="en-US" sz="2800" b="1" i="0" u="none" strike="noStrike" kern="1200" cap="none" spc="0" normalizeH="0" baseline="0" noProof="0" dirty="0">
              <a:ln>
                <a:noFill/>
              </a:ln>
              <a:solidFill>
                <a:schemeClr val="tx1"/>
              </a:solidFill>
              <a:effectLst/>
              <a:uLnTx/>
              <a:uFillTx/>
              <a:latin typeface="+mn-ea"/>
              <a:ea typeface="+mn-ea"/>
              <a:cs typeface="阿里巴巴普惠体 2.0 55 Regular" panose="00020600040101010101" pitchFamily="18" charset="-122"/>
            </a:endParaRPr>
          </a:p>
        </p:txBody>
      </p:sp>
      <p:pic>
        <p:nvPicPr>
          <p:cNvPr id="7" name="图片 6">
            <a:extLst>
              <a:ext uri="{FF2B5EF4-FFF2-40B4-BE49-F238E27FC236}">
                <a16:creationId xmlns:a16="http://schemas.microsoft.com/office/drawing/2014/main" id="{D1A0D445-F1F2-D7D4-8003-F704CD7E9F5B}"/>
              </a:ext>
            </a:extLst>
          </p:cNvPr>
          <p:cNvPicPr>
            <a:picLocks noChangeAspect="1"/>
          </p:cNvPicPr>
          <p:nvPr/>
        </p:nvPicPr>
        <p:blipFill>
          <a:blip r:embed="rId2"/>
          <a:stretch>
            <a:fillRect/>
          </a:stretch>
        </p:blipFill>
        <p:spPr>
          <a:xfrm>
            <a:off x="1092814" y="1758241"/>
            <a:ext cx="4689919" cy="2748559"/>
          </a:xfrm>
          <a:prstGeom prst="rect">
            <a:avLst/>
          </a:prstGeom>
        </p:spPr>
      </p:pic>
      <p:pic>
        <p:nvPicPr>
          <p:cNvPr id="9" name="图片 8">
            <a:extLst>
              <a:ext uri="{FF2B5EF4-FFF2-40B4-BE49-F238E27FC236}">
                <a16:creationId xmlns:a16="http://schemas.microsoft.com/office/drawing/2014/main" id="{B3552F70-0464-C104-F756-C3D9F1545106}"/>
              </a:ext>
            </a:extLst>
          </p:cNvPr>
          <p:cNvPicPr>
            <a:picLocks noChangeAspect="1"/>
          </p:cNvPicPr>
          <p:nvPr/>
        </p:nvPicPr>
        <p:blipFill>
          <a:blip r:embed="rId3"/>
          <a:stretch>
            <a:fillRect/>
          </a:stretch>
        </p:blipFill>
        <p:spPr>
          <a:xfrm>
            <a:off x="6240813" y="1327768"/>
            <a:ext cx="5572903" cy="3924848"/>
          </a:xfrm>
          <a:prstGeom prst="rect">
            <a:avLst/>
          </a:prstGeom>
        </p:spPr>
      </p:pic>
    </p:spTree>
    <p:extLst>
      <p:ext uri="{BB962C8B-B14F-4D97-AF65-F5344CB8AC3E}">
        <p14:creationId xmlns:p14="http://schemas.microsoft.com/office/powerpoint/2010/main" val="218762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4D4EA-FB98-9BC4-68F8-475A50C3203B}"/>
            </a:ext>
          </a:extLst>
        </p:cNvPr>
        <p:cNvGrpSpPr/>
        <p:nvPr/>
      </p:nvGrpSpPr>
      <p:grpSpPr>
        <a:xfrm>
          <a:off x="0" y="0"/>
          <a:ext cx="0" cy="0"/>
          <a:chOff x="0" y="0"/>
          <a:chExt cx="0" cy="0"/>
        </a:xfrm>
      </p:grpSpPr>
      <p:sp>
        <p:nvSpPr>
          <p:cNvPr id="2" name="Number1">
            <a:extLst>
              <a:ext uri="{FF2B5EF4-FFF2-40B4-BE49-F238E27FC236}">
                <a16:creationId xmlns:a16="http://schemas.microsoft.com/office/drawing/2014/main" id="{AC959379-8DCB-7FC5-36F1-5B2A996A1B96}"/>
              </a:ext>
            </a:extLst>
          </p:cNvPr>
          <p:cNvSpPr>
            <a:spLocks noChangeAspect="1"/>
          </p:cNvSpPr>
          <p:nvPr/>
        </p:nvSpPr>
        <p:spPr>
          <a:xfrm>
            <a:off x="1092814" y="715768"/>
            <a:ext cx="612000" cy="612000"/>
          </a:xfrm>
          <a:prstGeom prst="rect">
            <a:avLst/>
          </a:prstGeom>
          <a:solidFill>
            <a:schemeClr val="accent1"/>
          </a:solidFill>
          <a:ln w="254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03</a:t>
            </a:r>
            <a:endParaRPr lang="zh-CN" altLang="en-US" sz="2000" dirty="0"/>
          </a:p>
        </p:txBody>
      </p:sp>
      <p:sp>
        <p:nvSpPr>
          <p:cNvPr id="3" name="Bullet1">
            <a:extLst>
              <a:ext uri="{FF2B5EF4-FFF2-40B4-BE49-F238E27FC236}">
                <a16:creationId xmlns:a16="http://schemas.microsoft.com/office/drawing/2014/main" id="{65B0C235-820B-070D-B5E2-6E2F720B0C11}"/>
              </a:ext>
            </a:extLst>
          </p:cNvPr>
          <p:cNvSpPr txBox="1"/>
          <p:nvPr/>
        </p:nvSpPr>
        <p:spPr>
          <a:xfrm>
            <a:off x="1776813" y="653431"/>
            <a:ext cx="4464000" cy="648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ormAutofit/>
          </a:bodyPr>
          <a:lstStyle>
            <a:defPPr>
              <a:defRPr lang="zh-CN"/>
            </a:defPPr>
            <a:lvl1pPr algn="r">
              <a:defRPr sz="20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tx1"/>
                </a:solidFill>
                <a:latin typeface="+mn-ea"/>
                <a:ea typeface="+mn-ea"/>
                <a:cs typeface="阿里巴巴普惠体 2.0 55 Regular" panose="00020600040101010101" pitchFamily="18" charset="-122"/>
              </a:rPr>
              <a:t>成果展示</a:t>
            </a:r>
            <a:endParaRPr kumimoji="0" lang="zh-CN" altLang="en-US" sz="2800" b="1" i="0" u="none" strike="noStrike" kern="1200" cap="none" spc="0" normalizeH="0" baseline="0" noProof="0" dirty="0">
              <a:ln>
                <a:noFill/>
              </a:ln>
              <a:solidFill>
                <a:schemeClr val="tx1"/>
              </a:solidFill>
              <a:effectLst/>
              <a:uLnTx/>
              <a:uFillTx/>
              <a:latin typeface="+mn-ea"/>
              <a:ea typeface="+mn-ea"/>
              <a:cs typeface="阿里巴巴普惠体 2.0 55 Regular" panose="00020600040101010101" pitchFamily="18" charset="-122"/>
            </a:endParaRPr>
          </a:p>
        </p:txBody>
      </p:sp>
      <p:pic>
        <p:nvPicPr>
          <p:cNvPr id="7" name="图片 6">
            <a:extLst>
              <a:ext uri="{FF2B5EF4-FFF2-40B4-BE49-F238E27FC236}">
                <a16:creationId xmlns:a16="http://schemas.microsoft.com/office/drawing/2014/main" id="{CE0178BC-5D98-C89D-6290-1B32E3B157BB}"/>
              </a:ext>
            </a:extLst>
          </p:cNvPr>
          <p:cNvPicPr>
            <a:picLocks noChangeAspect="1"/>
          </p:cNvPicPr>
          <p:nvPr/>
        </p:nvPicPr>
        <p:blipFill>
          <a:blip r:embed="rId2"/>
          <a:stretch>
            <a:fillRect/>
          </a:stretch>
        </p:blipFill>
        <p:spPr>
          <a:xfrm>
            <a:off x="851110" y="1808379"/>
            <a:ext cx="4563112" cy="4477375"/>
          </a:xfrm>
          <a:prstGeom prst="rect">
            <a:avLst/>
          </a:prstGeom>
        </p:spPr>
      </p:pic>
      <p:pic>
        <p:nvPicPr>
          <p:cNvPr id="9" name="图片 8">
            <a:extLst>
              <a:ext uri="{FF2B5EF4-FFF2-40B4-BE49-F238E27FC236}">
                <a16:creationId xmlns:a16="http://schemas.microsoft.com/office/drawing/2014/main" id="{C9C69DFF-2258-5F97-9588-3199EBE8D963}"/>
              </a:ext>
            </a:extLst>
          </p:cNvPr>
          <p:cNvPicPr>
            <a:picLocks noChangeAspect="1"/>
          </p:cNvPicPr>
          <p:nvPr/>
        </p:nvPicPr>
        <p:blipFill>
          <a:blip r:embed="rId3"/>
          <a:stretch>
            <a:fillRect/>
          </a:stretch>
        </p:blipFill>
        <p:spPr>
          <a:xfrm>
            <a:off x="5983955" y="1437922"/>
            <a:ext cx="5591955" cy="5048955"/>
          </a:xfrm>
          <a:prstGeom prst="rect">
            <a:avLst/>
          </a:prstGeom>
        </p:spPr>
      </p:pic>
    </p:spTree>
    <p:extLst>
      <p:ext uri="{BB962C8B-B14F-4D97-AF65-F5344CB8AC3E}">
        <p14:creationId xmlns:p14="http://schemas.microsoft.com/office/powerpoint/2010/main" val="6483262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GuidesStyle_Normal&quot;,&quot;Kind&quot;:0,&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Designed by iSlide">
  <a:themeElements>
    <a:clrScheme name="自定义 230">
      <a:dk1>
        <a:srgbClr val="000000"/>
      </a:dk1>
      <a:lt1>
        <a:srgbClr val="FFFFFF"/>
      </a:lt1>
      <a:dk2>
        <a:srgbClr val="778495"/>
      </a:dk2>
      <a:lt2>
        <a:srgbClr val="F0F0F0"/>
      </a:lt2>
      <a:accent1>
        <a:srgbClr val="0F62BD"/>
      </a:accent1>
      <a:accent2>
        <a:srgbClr val="05C7A7"/>
      </a:accent2>
      <a:accent3>
        <a:srgbClr val="0AA2E6"/>
      </a:accent3>
      <a:accent4>
        <a:srgbClr val="4472C4"/>
      </a:accent4>
      <a:accent5>
        <a:srgbClr val="778495"/>
      </a:accent5>
      <a:accent6>
        <a:srgbClr val="9CA6B2"/>
      </a:accent6>
      <a:hlink>
        <a:srgbClr val="4472C4"/>
      </a:hlink>
      <a:folHlink>
        <a:srgbClr val="BFBFBF"/>
      </a:folHlink>
    </a:clrScheme>
    <a:fontScheme name="iSlide">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lid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399</Words>
  <Application>Microsoft Office PowerPoint</Application>
  <PresentationFormat>宽屏</PresentationFormat>
  <Paragraphs>69</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system-ui</vt:lpstr>
      <vt:lpstr>等线</vt:lpstr>
      <vt:lpstr>Arial</vt:lpstr>
      <vt:lpstr>Designed by iSlide</vt:lpstr>
      <vt:lpstr>任务实训一        成果汇报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感谢聆听 敬请指正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长风 千叶</cp:lastModifiedBy>
  <cp:revision>2</cp:revision>
  <dcterms:created xsi:type="dcterms:W3CDTF">2023-06-05T05:58:43Z</dcterms:created>
  <dcterms:modified xsi:type="dcterms:W3CDTF">2025-04-15T12:56:57Z</dcterms:modified>
</cp:coreProperties>
</file>