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2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3F3F-ACA1-4E7A-A6E2-5B822A9F0707}" type="datetimeFigureOut">
              <a:rPr lang="ko-KR" altLang="en-US" smtClean="0"/>
              <a:pPr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2927-010B-423B-A65D-79EAF9EEF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64677" y="400580"/>
            <a:ext cx="3071834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</a:rPr>
              <a:t>클래스명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FronController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Servlet </a:t>
            </a:r>
            <a:r>
              <a:rPr lang="ko-KR" altLang="en-US" sz="1200" dirty="0" smtClean="0">
                <a:solidFill>
                  <a:srgbClr val="0000FF"/>
                </a:solidFill>
              </a:rPr>
              <a:t>최초 </a:t>
            </a:r>
            <a:r>
              <a:rPr lang="en-US" altLang="ko-KR" sz="1200" dirty="0" smtClean="0">
                <a:solidFill>
                  <a:srgbClr val="0000FF"/>
                </a:solidFill>
              </a:rPr>
              <a:t>&lt;</a:t>
            </a:r>
            <a:r>
              <a:rPr lang="ko-KR" altLang="en-US" sz="1200" dirty="0" smtClean="0">
                <a:solidFill>
                  <a:srgbClr val="0000FF"/>
                </a:solidFill>
              </a:rPr>
              <a:t>분배</a:t>
            </a:r>
            <a:r>
              <a:rPr lang="en-US" altLang="ko-KR" sz="1200" dirty="0" smtClean="0">
                <a:solidFill>
                  <a:srgbClr val="0000FF"/>
                </a:solidFill>
              </a:rPr>
              <a:t>&gt;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public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CommandFactory</a:t>
            </a:r>
            <a:r>
              <a:rPr lang="en-US" altLang="ko-KR" sz="1200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}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0826" y="908412"/>
            <a:ext cx="2500330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</a:rPr>
              <a:t>Package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jdbcex.salgrade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class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SalGradeVO</a:t>
            </a:r>
            <a:r>
              <a:rPr lang="en-US" altLang="ko-KR" sz="1200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}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0162" y="1858274"/>
            <a:ext cx="277180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등록화면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insert.jsp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98782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7824" y="0"/>
            <a:ext cx="344156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Controller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9356" y="0"/>
            <a:ext cx="2714644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Model</a:t>
            </a:r>
            <a:endParaRPr lang="ko-KR" altLang="en-US" sz="12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2380496" y="6015332"/>
            <a:ext cx="33975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7464423" y="4801471"/>
            <a:ext cx="322255" cy="51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34" y="769912"/>
            <a:ext cx="2771800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00FF"/>
                </a:solidFill>
              </a:rPr>
              <a:t>메인화</a:t>
            </a:r>
            <a:r>
              <a:rPr lang="ko-KR" altLang="en-US" sz="1200" b="1" dirty="0" err="1">
                <a:solidFill>
                  <a:srgbClr val="0000FF"/>
                </a:solidFill>
              </a:rPr>
              <a:t>면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( 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main.jsp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등록 </a:t>
            </a:r>
            <a:r>
              <a:rPr lang="en-US" altLang="ko-KR" sz="1200" dirty="0" smtClean="0">
                <a:solidFill>
                  <a:srgbClr val="0000FF"/>
                </a:solidFill>
              </a:rPr>
              <a:t>/ </a:t>
            </a:r>
            <a:r>
              <a:rPr lang="ko-KR" altLang="en-US" sz="1200" dirty="0" smtClean="0">
                <a:solidFill>
                  <a:srgbClr val="0000FF"/>
                </a:solidFill>
              </a:rPr>
              <a:t>검색 </a:t>
            </a:r>
            <a:r>
              <a:rPr lang="en-US" altLang="ko-KR" sz="1200" dirty="0" smtClean="0">
                <a:solidFill>
                  <a:srgbClr val="0000FF"/>
                </a:solidFill>
              </a:rPr>
              <a:t>/ </a:t>
            </a:r>
            <a:r>
              <a:rPr lang="ko-KR" altLang="en-US" sz="1200" dirty="0" smtClean="0">
                <a:solidFill>
                  <a:srgbClr val="0000FF"/>
                </a:solidFill>
              </a:rPr>
              <a:t>삭제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       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15968"/>
            <a:ext cx="277180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검색화면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search.jsp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)  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6457" y="1734973"/>
            <a:ext cx="3071834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</a:rPr>
              <a:t>SalGradeList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err="1" smtClean="0">
                <a:solidFill>
                  <a:srgbClr val="0000FF"/>
                </a:solidFill>
              </a:rPr>
              <a:t>SalGradeVO</a:t>
            </a:r>
            <a:r>
              <a:rPr lang="en-US" altLang="ko-KR" sz="1200" dirty="0" smtClean="0">
                <a:solidFill>
                  <a:srgbClr val="0000FF"/>
                </a:solidFill>
              </a:rPr>
              <a:t> ,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SalGradeDAO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객체활용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1</a:t>
            </a:r>
            <a:r>
              <a:rPr lang="en-US" altLang="ko-KR" sz="1200" dirty="0" smtClean="0">
                <a:solidFill>
                  <a:srgbClr val="0000FF"/>
                </a:solidFill>
              </a:rPr>
              <a:t>.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Salgrade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테이블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전체의정보를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DB</a:t>
            </a:r>
            <a:r>
              <a:rPr lang="ko-KR" altLang="en-US" sz="1200" dirty="0" smtClean="0">
                <a:solidFill>
                  <a:srgbClr val="0000FF"/>
                </a:solidFill>
              </a:rPr>
              <a:t>에서 조회 </a:t>
            </a:r>
            <a:r>
              <a:rPr lang="en-US" altLang="ko-KR" sz="1200" dirty="0" smtClean="0">
                <a:solidFill>
                  <a:srgbClr val="0000FF"/>
                </a:solidFill>
              </a:rPr>
              <a:t>request</a:t>
            </a:r>
            <a:r>
              <a:rPr lang="ko-KR" altLang="en-US" sz="1200" dirty="0" smtClean="0">
                <a:solidFill>
                  <a:srgbClr val="0000FF"/>
                </a:solidFill>
              </a:rPr>
              <a:t>의 </a:t>
            </a:r>
            <a:r>
              <a:rPr lang="en-US" altLang="ko-KR" sz="1200" dirty="0" smtClean="0">
                <a:solidFill>
                  <a:srgbClr val="0000FF"/>
                </a:solidFill>
              </a:rPr>
              <a:t>Attribute</a:t>
            </a:r>
            <a:r>
              <a:rPr lang="ko-KR" altLang="en-US" sz="1200" dirty="0" smtClean="0">
                <a:solidFill>
                  <a:srgbClr val="0000FF"/>
                </a:solidFill>
              </a:rPr>
              <a:t>에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등록한후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list.jsp</a:t>
            </a:r>
            <a:r>
              <a:rPr lang="ko-KR" altLang="en-US" sz="1200" smtClean="0">
                <a:solidFill>
                  <a:srgbClr val="0000FF"/>
                </a:solidFill>
              </a:rPr>
              <a:t>로 포워드</a:t>
            </a:r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4677" y="4275262"/>
            <a:ext cx="3071834" cy="156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</a:rPr>
              <a:t>클래스명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메소드명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    </a:t>
            </a:r>
            <a:r>
              <a:rPr lang="ko-KR" altLang="en-US" sz="1200" dirty="0">
                <a:solidFill>
                  <a:srgbClr val="0000FF"/>
                </a:solidFill>
              </a:rPr>
              <a:t>처리 </a:t>
            </a:r>
            <a:r>
              <a:rPr lang="ko-KR" altLang="en-US" sz="1200" dirty="0" smtClean="0">
                <a:solidFill>
                  <a:srgbClr val="0000FF"/>
                </a:solidFill>
              </a:rPr>
              <a:t>내용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메소드명</a:t>
            </a:r>
            <a:r>
              <a:rPr lang="en-US" altLang="ko-KR" sz="1200" dirty="0" smtClean="0">
                <a:solidFill>
                  <a:srgbClr val="0000FF"/>
                </a:solidFill>
              </a:rPr>
              <a:t>2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   </a:t>
            </a:r>
            <a:r>
              <a:rPr lang="ko-KR" altLang="en-US" sz="1200" dirty="0">
                <a:solidFill>
                  <a:srgbClr val="0000FF"/>
                </a:solidFill>
              </a:rPr>
              <a:t>처리 내용 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4552260"/>
            <a:ext cx="2771800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리스트조회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list.jsp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)  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/>
              <a:t>      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536513" y="2138732"/>
            <a:ext cx="2500330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Package </a:t>
            </a:r>
            <a:r>
              <a:rPr lang="en-US" altLang="ko-KR" sz="1200" dirty="0" err="1">
                <a:solidFill>
                  <a:srgbClr val="0000FF"/>
                </a:solidFill>
              </a:rPr>
              <a:t>jdbcex.salgrade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class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SalGradeDAO</a:t>
            </a:r>
            <a:r>
              <a:rPr lang="en-US" altLang="ko-KR" sz="1200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  public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ArrayList</a:t>
            </a:r>
            <a:r>
              <a:rPr lang="en-US" altLang="ko-KR" sz="1200" dirty="0" smtClean="0">
                <a:solidFill>
                  <a:srgbClr val="0000FF"/>
                </a:solidFill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SalGradeVO</a:t>
            </a:r>
            <a:r>
              <a:rPr lang="en-US" altLang="ko-KR" sz="12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getSalGradeList</a:t>
            </a:r>
            <a:r>
              <a:rPr lang="en-US" altLang="ko-KR" sz="1200" dirty="0" smtClean="0">
                <a:solidFill>
                  <a:srgbClr val="0000FF"/>
                </a:solidFill>
              </a:rPr>
              <a:t>(){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</a:p>
          <a:p>
            <a:endParaRPr lang="en-US" altLang="ko-KR" sz="1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6708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Salgrade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 다음과 같은 기능이  </a:t>
            </a:r>
            <a:r>
              <a:rPr lang="ko-KR" altLang="en-US" dirty="0"/>
              <a:t>가능한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ko-KR" altLang="en-US" dirty="0"/>
              <a:t>프로그램을 작성을 위한 설계를 하세요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등록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– grade </a:t>
            </a:r>
            <a:r>
              <a:rPr lang="ko-KR" altLang="en-US" dirty="0" smtClean="0"/>
              <a:t>값을 입력 받아 해당 </a:t>
            </a:r>
            <a:r>
              <a:rPr lang="en-US" altLang="ko-KR" dirty="0" smtClean="0"/>
              <a:t>grade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losal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hisal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검색하여 출력 </a:t>
            </a:r>
            <a:endParaRPr lang="en-US" altLang="ko-KR" dirty="0" smtClean="0"/>
          </a:p>
          <a:p>
            <a:r>
              <a:rPr lang="ko-KR" altLang="en-US" dirty="0" smtClean="0"/>
              <a:t> 삭제 </a:t>
            </a:r>
            <a:r>
              <a:rPr lang="en-US" altLang="ko-KR" dirty="0"/>
              <a:t>- grade </a:t>
            </a:r>
            <a:r>
              <a:rPr lang="ko-KR" altLang="en-US" dirty="0"/>
              <a:t>값을 입력 받아 해당 레코드 삭제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056784" cy="31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145</Words>
  <Application>Microsoft Office PowerPoint</Application>
  <PresentationFormat>화면 슬라이드 쇼(4:3)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</dc:creator>
  <cp:lastModifiedBy>user</cp:lastModifiedBy>
  <cp:revision>156</cp:revision>
  <dcterms:created xsi:type="dcterms:W3CDTF">2015-03-17T06:16:19Z</dcterms:created>
  <dcterms:modified xsi:type="dcterms:W3CDTF">2018-02-08T08:01:50Z</dcterms:modified>
</cp:coreProperties>
</file>