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6350" y="1205457"/>
            <a:ext cx="3071834" cy="10002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SalgradeInsertServlet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1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입력 </a:t>
            </a:r>
            <a:r>
              <a:rPr lang="ko-KR" altLang="en-US" sz="1100" dirty="0" smtClean="0"/>
              <a:t>받은 정보를 </a:t>
            </a:r>
            <a:r>
              <a:rPr lang="en-US" altLang="ko-KR" sz="1100" dirty="0" err="1" smtClean="0"/>
              <a:t>salgrade</a:t>
            </a:r>
            <a:r>
              <a:rPr lang="ko-KR" altLang="en-US" sz="1100" dirty="0" smtClean="0"/>
              <a:t>테이블에 저장</a:t>
            </a:r>
            <a:endParaRPr lang="en-US" altLang="ko-KR" sz="1100" dirty="0" smtClean="0"/>
          </a:p>
          <a:p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endParaRPr lang="en-US" altLang="ko-KR" sz="1200" b="1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0826" y="1771856"/>
            <a:ext cx="250033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SalgradeVO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altLang="ko-KR" sz="1200" b="1" dirty="0">
                <a:solidFill>
                  <a:srgbClr val="00B0F0"/>
                </a:solidFill>
              </a:rPr>
              <a:t>}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 </a:t>
            </a:r>
          </a:p>
          <a:p>
            <a:r>
              <a:rPr lang="ko-KR" altLang="en-US" sz="1200" b="1" dirty="0" smtClean="0">
                <a:solidFill>
                  <a:srgbClr val="00B0F0"/>
                </a:solidFill>
              </a:rPr>
              <a:t> </a:t>
            </a:r>
            <a:endParaRPr lang="en-US" altLang="ko-KR" sz="1200" b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741" y="2213581"/>
            <a:ext cx="2623550" cy="82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Search.html</a:t>
            </a:r>
          </a:p>
          <a:p>
            <a:r>
              <a:rPr lang="en-US" altLang="ko-KR" sz="1100" dirty="0" smtClean="0"/>
              <a:t>1</a:t>
            </a:r>
            <a:r>
              <a:rPr lang="en-US" altLang="ko-KR" sz="1100" dirty="0" smtClean="0"/>
              <a:t>) Grade </a:t>
            </a:r>
            <a:r>
              <a:rPr lang="ko-KR" altLang="en-US" sz="1100" dirty="0" smtClean="0"/>
              <a:t>입력</a:t>
            </a:r>
            <a:endParaRPr lang="en-US" altLang="ko-KR" sz="1100" dirty="0" smtClean="0"/>
          </a:p>
          <a:p>
            <a:r>
              <a:rPr lang="en-US" altLang="ko-KR" sz="1100" dirty="0" smtClean="0"/>
              <a:t>2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검색 </a:t>
            </a:r>
            <a:r>
              <a:rPr lang="ko-KR" altLang="en-US" sz="1100" dirty="0" smtClean="0"/>
              <a:t>버튼을 누르면 </a:t>
            </a:r>
            <a:r>
              <a:rPr lang="en-US" altLang="ko-KR" sz="1100" dirty="0" err="1" smtClean="0"/>
              <a:t>SalgradeSearchServlet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요청</a:t>
            </a:r>
            <a:endParaRPr lang="en-US" altLang="ko-KR" sz="1100" dirty="0"/>
          </a:p>
          <a:p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/>
              <a:t>     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98782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4" y="0"/>
            <a:ext cx="344156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Controller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56" y="0"/>
            <a:ext cx="271464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7741" y="908720"/>
            <a:ext cx="2623550" cy="96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insertSalgrade.html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100" dirty="0" smtClean="0"/>
              <a:t>1</a:t>
            </a:r>
            <a:r>
              <a:rPr lang="en-US" altLang="ko-KR" sz="1100" dirty="0" smtClean="0"/>
              <a:t>) grade</a:t>
            </a:r>
            <a:r>
              <a:rPr lang="en-US" altLang="ko-KR" sz="1100" dirty="0" smtClean="0"/>
              <a:t>, low Salary, high Salary </a:t>
            </a:r>
            <a:r>
              <a:rPr lang="ko-KR" altLang="en-US" sz="1100" dirty="0" smtClean="0"/>
              <a:t>입력</a:t>
            </a:r>
            <a:endParaRPr lang="en-US" altLang="ko-KR" sz="1100" dirty="0"/>
          </a:p>
          <a:p>
            <a:r>
              <a:rPr lang="en-US" altLang="ko-KR" sz="1100" dirty="0" smtClean="0"/>
              <a:t>2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등록 </a:t>
            </a:r>
            <a:r>
              <a:rPr lang="ko-KR" altLang="en-US" sz="1100" dirty="0" smtClean="0"/>
              <a:t>버튼을 누르면 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SalgradeInsertServlet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요청</a:t>
            </a:r>
            <a:endParaRPr lang="en-US" altLang="ko-KR" sz="1100" dirty="0"/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     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741" y="3518442"/>
            <a:ext cx="2623550" cy="82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FF"/>
                </a:solidFill>
              </a:rPr>
              <a:t>salgradeList.jsp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100" dirty="0" err="1" smtClean="0"/>
              <a:t>request.getAttribute</a:t>
            </a:r>
            <a:r>
              <a:rPr lang="ko-KR" altLang="en-US" sz="1100" dirty="0" smtClean="0"/>
              <a:t>을 통해 저장한 결과들을 불러옴</a:t>
            </a:r>
            <a:endParaRPr lang="en-US" altLang="ko-KR" sz="1100" dirty="0" smtClean="0"/>
          </a:p>
          <a:p>
            <a:pPr marL="228600" indent="-228600">
              <a:buAutoNum type="arabicParenR"/>
            </a:pPr>
            <a:r>
              <a:rPr lang="ko-KR" altLang="en-US" sz="1100" dirty="0" smtClean="0"/>
              <a:t>결과를 화면에 출력</a:t>
            </a:r>
            <a:endParaRPr lang="en-US" altLang="ko-KR" sz="1100" dirty="0" smtClean="0"/>
          </a:p>
          <a:p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56350" y="2909386"/>
            <a:ext cx="3071834" cy="11541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SalgradeSearchServlet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  </a:t>
            </a:r>
            <a:r>
              <a:rPr lang="en-US" altLang="ko-KR" sz="1100" dirty="0" smtClean="0"/>
              <a:t>1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입력 </a:t>
            </a:r>
            <a:r>
              <a:rPr lang="ko-KR" altLang="en-US" sz="1100" dirty="0" smtClean="0"/>
              <a:t>받은 </a:t>
            </a:r>
            <a:r>
              <a:rPr lang="en-US" altLang="ko-KR" sz="1100" dirty="0" smtClean="0"/>
              <a:t>grade</a:t>
            </a:r>
            <a:r>
              <a:rPr lang="ko-KR" altLang="en-US" sz="1100" dirty="0" smtClean="0"/>
              <a:t>값이 존재하면 테이블에서 </a:t>
            </a:r>
            <a:r>
              <a:rPr lang="en-US" altLang="ko-KR" sz="1100" dirty="0" err="1" smtClean="0"/>
              <a:t>losal</a:t>
            </a:r>
            <a:r>
              <a:rPr lang="ko-KR" altLang="en-US" sz="1100" dirty="0" smtClean="0"/>
              <a:t>과 </a:t>
            </a:r>
            <a:r>
              <a:rPr lang="en-US" altLang="ko-KR" sz="1100" dirty="0" err="1" smtClean="0"/>
              <a:t>hisal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검색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2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검색한 </a:t>
            </a:r>
            <a:r>
              <a:rPr lang="ko-KR" altLang="en-US" sz="1100" dirty="0" smtClean="0"/>
              <a:t>결과를 </a:t>
            </a:r>
            <a:r>
              <a:rPr lang="en-US" altLang="ko-KR" sz="1100" dirty="0" smtClean="0"/>
              <a:t>request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attribute</a:t>
            </a:r>
            <a:r>
              <a:rPr lang="ko-KR" altLang="en-US" sz="1100" dirty="0" smtClean="0"/>
              <a:t>에 저장</a:t>
            </a:r>
            <a:endParaRPr lang="en-US" altLang="ko-KR" sz="1100" dirty="0" smtClean="0"/>
          </a:p>
          <a:p>
            <a:r>
              <a:rPr lang="ko-KR" altLang="en-US" sz="1100" dirty="0" smtClean="0"/>
              <a:t>  </a:t>
            </a:r>
            <a:r>
              <a:rPr lang="en-US" altLang="ko-KR" sz="1100" dirty="0" smtClean="0"/>
              <a:t>3)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salgradeList.jsp</a:t>
            </a:r>
            <a:r>
              <a:rPr lang="ko-KR" altLang="en-US" sz="1100" dirty="0" smtClean="0"/>
              <a:t>에 포워</a:t>
            </a:r>
            <a:r>
              <a:rPr lang="ko-KR" altLang="en-US" sz="1100" dirty="0"/>
              <a:t>드</a:t>
            </a:r>
            <a:endParaRPr lang="en-US" altLang="ko-KR" sz="1100" dirty="0" smtClean="0"/>
          </a:p>
          <a:p>
            <a:endParaRPr lang="en-US" altLang="ko-KR" sz="1200" b="1" dirty="0" smtClean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6350" y="4619744"/>
            <a:ext cx="3071834" cy="969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SalgradeDeleteServlet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  1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입력 </a:t>
            </a:r>
            <a:r>
              <a:rPr lang="ko-KR" altLang="en-US" sz="1100" dirty="0" smtClean="0"/>
              <a:t>받은 </a:t>
            </a:r>
            <a:r>
              <a:rPr lang="en-US" altLang="ko-KR" sz="1100" dirty="0" smtClean="0"/>
              <a:t>grade</a:t>
            </a:r>
            <a:r>
              <a:rPr lang="ko-KR" altLang="en-US" sz="1100" dirty="0" smtClean="0"/>
              <a:t>값이 존재하면 테이블에서 삭제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endParaRPr lang="en-US" altLang="ko-KR" sz="1100" dirty="0"/>
          </a:p>
          <a:p>
            <a:endParaRPr lang="en-US" altLang="ko-KR" sz="1200" b="1" dirty="0" smtClean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741" y="5007968"/>
            <a:ext cx="2623550" cy="82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deleteSalgrade.html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/>
              <a:t>Grade </a:t>
            </a:r>
            <a:r>
              <a:rPr lang="ko-KR" altLang="en-US" sz="1100" dirty="0" smtClean="0"/>
              <a:t>입력</a:t>
            </a:r>
            <a:endParaRPr lang="en-US" altLang="ko-KR" sz="1100" dirty="0" smtClean="0"/>
          </a:p>
          <a:p>
            <a:pPr marL="228600" indent="-228600">
              <a:buFontTx/>
              <a:buAutoNum type="arabicParenR"/>
            </a:pPr>
            <a:r>
              <a:rPr lang="ko-KR" altLang="en-US" sz="1100" dirty="0" smtClean="0"/>
              <a:t>삭제 버튼을 누르면 </a:t>
            </a:r>
            <a:r>
              <a:rPr lang="en-US" altLang="ko-KR" sz="1100" dirty="0" err="1" smtClean="0"/>
              <a:t>SalgradeDeleteServlet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요청 </a:t>
            </a:r>
            <a:endParaRPr lang="en-US" altLang="ko-KR" sz="1100" dirty="0"/>
          </a:p>
          <a:p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00826" y="3002176"/>
            <a:ext cx="250033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SalgradeDAO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int</a:t>
            </a:r>
            <a:r>
              <a:rPr lang="ko-KR" altLang="en-US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insertSalgrade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SalgradeVO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rgbClr val="00B0F0"/>
                </a:solidFill>
              </a:rPr>
              <a:t>   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ArrayList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&lt;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SalgradeVO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&gt;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getSalgradeList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()</a:t>
            </a:r>
          </a:p>
          <a:p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  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int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deleteSalgrade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B0F0"/>
                </a:solidFill>
              </a:rPr>
              <a:t>int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 grade)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r>
              <a:rPr lang="en-US" altLang="ko-KR" sz="1200" b="1" dirty="0" smtClean="0">
                <a:solidFill>
                  <a:srgbClr val="00B0F0"/>
                </a:solidFill>
              </a:rPr>
              <a:t>}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 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r>
              <a:rPr lang="en-US" altLang="ko-KR" sz="1200" b="1" dirty="0" smtClean="0">
                <a:solidFill>
                  <a:srgbClr val="00B0F0"/>
                </a:solidFill>
              </a:rPr>
              <a:t> 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r>
              <a:rPr lang="ko-KR" altLang="en-US" sz="1200" b="1" dirty="0">
                <a:solidFill>
                  <a:srgbClr val="00B0F0"/>
                </a:solidFill>
              </a:rPr>
              <a:t> 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 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endParaRPr lang="en-US" altLang="ko-KR" sz="1200" b="1" dirty="0">
              <a:solidFill>
                <a:srgbClr val="00B0F0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 rot="17842466">
            <a:off x="2818596" y="1232805"/>
            <a:ext cx="240270" cy="738084"/>
          </a:xfrm>
          <a:prstGeom prst="downArrow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 rot="19290111">
            <a:off x="2818596" y="2622144"/>
            <a:ext cx="240270" cy="738084"/>
          </a:xfrm>
          <a:prstGeom prst="downArrow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 rot="2909807">
            <a:off x="2846112" y="3497093"/>
            <a:ext cx="240270" cy="738084"/>
          </a:xfrm>
          <a:prstGeom prst="downArrow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 rot="13733252">
            <a:off x="2796218" y="4887028"/>
            <a:ext cx="240270" cy="738084"/>
          </a:xfrm>
          <a:prstGeom prst="downArrow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/오른쪽 화살표 45"/>
          <p:cNvSpPr/>
          <p:nvPr/>
        </p:nvSpPr>
        <p:spPr>
          <a:xfrm rot="1698391">
            <a:off x="5867417" y="1761668"/>
            <a:ext cx="721535" cy="233096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/오른쪽 화살표 52"/>
          <p:cNvSpPr/>
          <p:nvPr/>
        </p:nvSpPr>
        <p:spPr>
          <a:xfrm>
            <a:off x="5867416" y="3699346"/>
            <a:ext cx="721535" cy="233096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/오른쪽 화살표 53"/>
          <p:cNvSpPr/>
          <p:nvPr/>
        </p:nvSpPr>
        <p:spPr>
          <a:xfrm rot="19300280">
            <a:off x="5967848" y="4800448"/>
            <a:ext cx="798637" cy="233096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670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다음과 같은 기능이  </a:t>
            </a:r>
            <a:r>
              <a:rPr lang="ko-KR" altLang="en-US" dirty="0"/>
              <a:t>가능한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/>
              <a:t>프로그램을 작성을 위한 설계를 하세요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등록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– grade </a:t>
            </a:r>
            <a:r>
              <a:rPr lang="ko-KR" altLang="en-US" dirty="0" smtClean="0"/>
              <a:t>값을 입력 받아 해당 </a:t>
            </a:r>
            <a:r>
              <a:rPr lang="en-US" altLang="ko-KR" dirty="0" smtClean="0"/>
              <a:t>grade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losal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hisal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 출력 </a:t>
            </a:r>
            <a:endParaRPr lang="en-US" altLang="ko-KR" dirty="0" smtClean="0"/>
          </a:p>
          <a:p>
            <a:r>
              <a:rPr lang="ko-KR" altLang="en-US" dirty="0" smtClean="0"/>
              <a:t> 삭제 </a:t>
            </a:r>
            <a:r>
              <a:rPr lang="en-US" altLang="ko-KR" dirty="0"/>
              <a:t>- grade </a:t>
            </a:r>
            <a:r>
              <a:rPr lang="ko-KR" altLang="en-US" dirty="0"/>
              <a:t>값을 입력 받아 해당 레코드 삭제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056784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174</Words>
  <Application>Microsoft Office PowerPoint</Application>
  <PresentationFormat>화면 슬라이드 쇼(4:3)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user</cp:lastModifiedBy>
  <cp:revision>168</cp:revision>
  <dcterms:created xsi:type="dcterms:W3CDTF">2015-03-17T06:16:19Z</dcterms:created>
  <dcterms:modified xsi:type="dcterms:W3CDTF">2018-02-08T08:59:54Z</dcterms:modified>
</cp:coreProperties>
</file>