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5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5615512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결과 화면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Request</a:t>
            </a:r>
            <a:r>
              <a:rPr lang="ko-KR" altLang="en-US" sz="1200" dirty="0" smtClean="0">
                <a:solidFill>
                  <a:srgbClr val="0000FF"/>
                </a:solidFill>
              </a:rPr>
              <a:t>의 </a:t>
            </a:r>
            <a:r>
              <a:rPr lang="en-US" altLang="ko-KR" sz="1200" dirty="0" smtClean="0">
                <a:solidFill>
                  <a:srgbClr val="0000FF"/>
                </a:solidFill>
              </a:rPr>
              <a:t>Attribute</a:t>
            </a:r>
            <a:r>
              <a:rPr lang="ko-KR" altLang="en-US" sz="1200" dirty="0" smtClean="0">
                <a:solidFill>
                  <a:srgbClr val="0000FF"/>
                </a:solidFill>
              </a:rPr>
              <a:t>에 등록된 정보를 화면에 출력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64677" y="896589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ValueSearch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1)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ValueVO,ValueDAO</a:t>
            </a:r>
            <a:r>
              <a:rPr lang="ko-KR" altLang="en-US" sz="1200" dirty="0">
                <a:solidFill>
                  <a:srgbClr val="0000FF"/>
                </a:solidFill>
              </a:rPr>
              <a:t>객체를 이용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err="1" smtClean="0">
                <a:solidFill>
                  <a:srgbClr val="0000FF"/>
                </a:solidFill>
              </a:rPr>
              <a:t>입력받은</a:t>
            </a:r>
            <a:r>
              <a:rPr lang="ko-KR" altLang="en-US" sz="1200" dirty="0" smtClean="0">
                <a:solidFill>
                  <a:srgbClr val="0000FF"/>
                </a:solidFill>
              </a:rPr>
              <a:t> 정보</a:t>
            </a:r>
            <a:r>
              <a:rPr lang="en-US" altLang="ko-KR" sz="1200" dirty="0" smtClean="0">
                <a:solidFill>
                  <a:srgbClr val="0000FF"/>
                </a:solidFill>
              </a:rPr>
              <a:t>(grade)</a:t>
            </a:r>
            <a:r>
              <a:rPr lang="ko-KR" altLang="en-US" sz="1200" dirty="0" smtClean="0">
                <a:solidFill>
                  <a:srgbClr val="0000FF"/>
                </a:solidFill>
              </a:rPr>
              <a:t>에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해당하는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err="1" smtClean="0">
                <a:solidFill>
                  <a:srgbClr val="0000FF"/>
                </a:solidFill>
              </a:rPr>
              <a:t>Losal</a:t>
            </a:r>
            <a:r>
              <a:rPr lang="ko-KR" altLang="en-US" sz="1200" dirty="0" smtClean="0">
                <a:solidFill>
                  <a:srgbClr val="0000FF"/>
                </a:solidFill>
              </a:rPr>
              <a:t>과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hisal</a:t>
            </a:r>
            <a:r>
              <a:rPr lang="ko-KR" altLang="en-US" sz="1200" dirty="0" smtClean="0">
                <a:solidFill>
                  <a:srgbClr val="0000FF"/>
                </a:solidFill>
              </a:rPr>
              <a:t>값을 </a:t>
            </a:r>
            <a:r>
              <a:rPr lang="en-US" altLang="ko-KR" sz="1200" dirty="0" smtClean="0">
                <a:solidFill>
                  <a:srgbClr val="0000FF"/>
                </a:solidFill>
              </a:rPr>
              <a:t>request</a:t>
            </a:r>
            <a:r>
              <a:rPr lang="ko-KR" altLang="en-US" sz="1200" dirty="0" smtClean="0">
                <a:solidFill>
                  <a:srgbClr val="0000FF"/>
                </a:solidFill>
              </a:rPr>
              <a:t>의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Attribute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에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등록한후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2)</a:t>
            </a:r>
            <a:r>
              <a:rPr lang="ko-KR" altLang="en-US" sz="1200" dirty="0" smtClean="0">
                <a:solidFill>
                  <a:srgbClr val="0000FF"/>
                </a:solidFill>
              </a:rPr>
              <a:t>결과 화면으로 </a:t>
            </a:r>
            <a:r>
              <a:rPr lang="en-US" altLang="ko-KR" sz="1200" dirty="0" smtClean="0">
                <a:solidFill>
                  <a:srgbClr val="0000FF"/>
                </a:solidFill>
              </a:rPr>
              <a:t>forward</a:t>
            </a:r>
            <a:r>
              <a:rPr lang="ko-KR" altLang="en-US" sz="1200" dirty="0" smtClean="0">
                <a:solidFill>
                  <a:srgbClr val="0000FF"/>
                </a:solidFill>
              </a:rPr>
              <a:t>한다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896589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ValueVO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459" y="1645805"/>
            <a:ext cx="2771800" cy="1384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검색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화면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Grade</a:t>
            </a:r>
            <a:r>
              <a:rPr lang="ko-KR" altLang="en-US" sz="1200" dirty="0" smtClean="0">
                <a:solidFill>
                  <a:srgbClr val="0000FF"/>
                </a:solidFill>
              </a:rPr>
              <a:t>값을 입력 받아서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해당 </a:t>
            </a:r>
            <a:r>
              <a:rPr lang="en-US" altLang="ko-KR" sz="1200" dirty="0" smtClean="0">
                <a:solidFill>
                  <a:srgbClr val="0000FF"/>
                </a:solidFill>
              </a:rPr>
              <a:t>grade</a:t>
            </a:r>
            <a:r>
              <a:rPr lang="ko-KR" altLang="en-US" sz="1200" dirty="0" smtClean="0">
                <a:solidFill>
                  <a:srgbClr val="0000FF"/>
                </a:solidFill>
              </a:rPr>
              <a:t>의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losal</a:t>
            </a:r>
            <a:r>
              <a:rPr lang="ko-KR" altLang="en-US" sz="1200" dirty="0" smtClean="0">
                <a:solidFill>
                  <a:srgbClr val="0000FF"/>
                </a:solidFill>
              </a:rPr>
              <a:t>과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hisal</a:t>
            </a:r>
            <a:r>
              <a:rPr lang="ko-KR" altLang="en-US" sz="1200" dirty="0" smtClean="0">
                <a:solidFill>
                  <a:srgbClr val="0000FF"/>
                </a:solidFill>
              </a:rPr>
              <a:t>을 출력하는데 출력화면으로 넘김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ValueSearch.servlet</a:t>
            </a:r>
            <a:r>
              <a:rPr lang="ko-KR" altLang="en-US" sz="1200" dirty="0" smtClean="0">
                <a:solidFill>
                  <a:srgbClr val="0000FF"/>
                </a:solidFill>
              </a:rPr>
              <a:t>으로 넘긴다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34" y="769912"/>
            <a:ext cx="277180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FF"/>
                </a:solidFill>
              </a:rPr>
              <a:t>메인화면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등록 검색 삭제 페이지로 넘어가게 함</a:t>
            </a:r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164317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등록화면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Grade,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losal</a:t>
            </a:r>
            <a:r>
              <a:rPr lang="en-US" altLang="ko-KR" sz="1200" dirty="0" smtClean="0">
                <a:solidFill>
                  <a:srgbClr val="0000FF"/>
                </a:solidFill>
              </a:rPr>
              <a:t> ,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hisal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값을 등</a:t>
            </a:r>
            <a:r>
              <a:rPr lang="ko-KR" altLang="en-US" sz="1200" dirty="0">
                <a:solidFill>
                  <a:srgbClr val="0000FF"/>
                </a:solidFill>
              </a:rPr>
              <a:t>록</a:t>
            </a:r>
            <a:r>
              <a:rPr lang="en-US" altLang="ko-KR" sz="1200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ValueImportservlet</a:t>
            </a:r>
            <a:r>
              <a:rPr lang="ko-KR" altLang="en-US" sz="1200" dirty="0" smtClean="0">
                <a:solidFill>
                  <a:srgbClr val="0000FF"/>
                </a:solidFill>
              </a:rPr>
              <a:t>으로 넘김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4011" y="2794985"/>
            <a:ext cx="3071834" cy="1384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ValueImport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1)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ValueVO,ValueDAO</a:t>
            </a:r>
            <a:r>
              <a:rPr lang="ko-KR" altLang="en-US" sz="1200" dirty="0">
                <a:solidFill>
                  <a:srgbClr val="0000FF"/>
                </a:solidFill>
              </a:rPr>
              <a:t>객체를 이용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err="1" smtClean="0">
                <a:solidFill>
                  <a:srgbClr val="0000FF"/>
                </a:solidFill>
              </a:rPr>
              <a:t>입력받은</a:t>
            </a:r>
            <a:r>
              <a:rPr lang="ko-KR" altLang="en-US" sz="1200" dirty="0" smtClean="0">
                <a:solidFill>
                  <a:srgbClr val="0000FF"/>
                </a:solidFill>
              </a:rPr>
              <a:t> 정보를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value </a:t>
            </a:r>
            <a:r>
              <a:rPr lang="ko-KR" altLang="en-US" sz="1200" dirty="0" smtClean="0">
                <a:solidFill>
                  <a:srgbClr val="0000FF"/>
                </a:solidFill>
              </a:rPr>
              <a:t>테이블에 저장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3)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입력받은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정보모두</a:t>
            </a:r>
            <a:r>
              <a:rPr lang="en-US" altLang="ko-KR" sz="1200" dirty="0" smtClean="0">
                <a:solidFill>
                  <a:srgbClr val="0000FF"/>
                </a:solidFill>
              </a:rPr>
              <a:t> request</a:t>
            </a:r>
            <a:r>
              <a:rPr lang="ko-KR" altLang="en-US" sz="1200" dirty="0">
                <a:solidFill>
                  <a:srgbClr val="0000FF"/>
                </a:solidFill>
              </a:rPr>
              <a:t>의</a:t>
            </a:r>
            <a:r>
              <a:rPr lang="en-US" altLang="ko-KR" sz="1200" dirty="0">
                <a:solidFill>
                  <a:srgbClr val="0000FF"/>
                </a:solidFill>
              </a:rPr>
              <a:t> Attribute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에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등록한후</a:t>
            </a:r>
            <a:r>
              <a:rPr lang="ko-KR" altLang="en-US" sz="1200" dirty="0" smtClean="0">
                <a:solidFill>
                  <a:srgbClr val="0000FF"/>
                </a:solidFill>
              </a:rPr>
              <a:t> 결과화면으로 </a:t>
            </a:r>
            <a:r>
              <a:rPr lang="en-US" altLang="ko-KR" sz="1200" dirty="0" smtClean="0">
                <a:solidFill>
                  <a:srgbClr val="0000FF"/>
                </a:solidFill>
              </a:rPr>
              <a:t>forward</a:t>
            </a:r>
            <a:r>
              <a:rPr lang="ko-KR" altLang="en-US" sz="1200" dirty="0" smtClean="0">
                <a:solidFill>
                  <a:srgbClr val="0000FF"/>
                </a:solidFill>
              </a:rPr>
              <a:t>한다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4677" y="4623284"/>
            <a:ext cx="3071834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ValueDelete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1)</a:t>
            </a:r>
            <a:r>
              <a:rPr lang="en-US" altLang="ko-KR" sz="1200" dirty="0" err="1">
                <a:solidFill>
                  <a:srgbClr val="0000FF"/>
                </a:solidFill>
              </a:rPr>
              <a:t>ValueVO,ValueDAO</a:t>
            </a:r>
            <a:r>
              <a:rPr lang="ko-KR" altLang="en-US" sz="1200" dirty="0" smtClean="0">
                <a:solidFill>
                  <a:srgbClr val="0000FF"/>
                </a:solidFill>
              </a:rPr>
              <a:t>객체를 </a:t>
            </a:r>
            <a:r>
              <a:rPr lang="ko-KR" altLang="en-US" sz="1200" dirty="0">
                <a:solidFill>
                  <a:srgbClr val="0000FF"/>
                </a:solidFill>
              </a:rPr>
              <a:t>이</a:t>
            </a:r>
            <a:r>
              <a:rPr lang="ko-KR" altLang="en-US" sz="1200" dirty="0" smtClean="0">
                <a:solidFill>
                  <a:srgbClr val="0000FF"/>
                </a:solidFill>
              </a:rPr>
              <a:t>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err="1">
                <a:solidFill>
                  <a:srgbClr val="0000FF"/>
                </a:solidFill>
              </a:rPr>
              <a:t>입력받은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grade</a:t>
            </a:r>
            <a:r>
              <a:rPr lang="ko-KR" altLang="en-US" sz="1200" dirty="0" smtClean="0">
                <a:solidFill>
                  <a:srgbClr val="0000FF"/>
                </a:solidFill>
              </a:rPr>
              <a:t>에 해당하는 레코드를 </a:t>
            </a:r>
            <a:r>
              <a:rPr lang="en-US" altLang="ko-KR" sz="1200" dirty="0" smtClean="0">
                <a:solidFill>
                  <a:srgbClr val="0000FF"/>
                </a:solidFill>
              </a:rPr>
              <a:t>DB </a:t>
            </a:r>
            <a:r>
              <a:rPr lang="ko-KR" altLang="en-US" sz="1200" dirty="0" smtClean="0">
                <a:solidFill>
                  <a:srgbClr val="0000FF"/>
                </a:solidFill>
              </a:rPr>
              <a:t>테이블 에서 삭제한다</a:t>
            </a:r>
            <a:r>
              <a:rPr lang="en-US" altLang="ko-KR" sz="1200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2)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메인화면으로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redirect </a:t>
            </a:r>
            <a:r>
              <a:rPr lang="ko-KR" altLang="en-US" sz="1200" dirty="0" smtClean="0">
                <a:solidFill>
                  <a:srgbClr val="0000FF"/>
                </a:solidFill>
              </a:rPr>
              <a:t>한다</a:t>
            </a:r>
            <a:r>
              <a:rPr lang="en-US" altLang="ko-KR" sz="1200" dirty="0" smtClean="0">
                <a:solidFill>
                  <a:srgbClr val="0000FF"/>
                </a:solidFill>
              </a:rPr>
              <a:t>.</a:t>
            </a:r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2980" y="2148654"/>
            <a:ext cx="250033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ValueDAO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437112"/>
            <a:ext cx="277180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삭제화면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   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html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파일명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삭제하고 싶은 </a:t>
            </a:r>
            <a:r>
              <a:rPr lang="en-US" altLang="ko-KR" sz="1200" dirty="0" smtClean="0">
                <a:solidFill>
                  <a:srgbClr val="0000FF"/>
                </a:solidFill>
              </a:rPr>
              <a:t>grade</a:t>
            </a:r>
            <a:r>
              <a:rPr lang="ko-KR" altLang="en-US" sz="1200" dirty="0" smtClean="0">
                <a:solidFill>
                  <a:srgbClr val="0000FF"/>
                </a:solidFill>
              </a:rPr>
              <a:t>를 입력한다</a:t>
            </a:r>
            <a:r>
              <a:rPr lang="en-US" altLang="ko-KR" sz="12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200" dirty="0" err="1" smtClean="0">
                <a:solidFill>
                  <a:srgbClr val="0000FF"/>
                </a:solidFill>
              </a:rPr>
              <a:t>ValueDeleteservlet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으로넘김</a:t>
            </a:r>
            <a:endParaRPr lang="en-US" altLang="ko-KR" sz="1200" b="1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10" idx="1"/>
          </p:cNvCxnSpPr>
          <p:nvPr/>
        </p:nvCxnSpPr>
        <p:spPr>
          <a:xfrm flipV="1">
            <a:off x="2770341" y="1681419"/>
            <a:ext cx="294336" cy="65688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2751981" y="3487483"/>
            <a:ext cx="302030" cy="29327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25" idx="1"/>
          </p:cNvCxnSpPr>
          <p:nvPr/>
        </p:nvCxnSpPr>
        <p:spPr>
          <a:xfrm>
            <a:off x="2771800" y="4852611"/>
            <a:ext cx="292877" cy="37083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27" idx="1"/>
          </p:cNvCxnSpPr>
          <p:nvPr/>
        </p:nvCxnSpPr>
        <p:spPr>
          <a:xfrm>
            <a:off x="6136511" y="1681419"/>
            <a:ext cx="376469" cy="97506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3"/>
            <a:endCxn id="27" idx="1"/>
          </p:cNvCxnSpPr>
          <p:nvPr/>
        </p:nvCxnSpPr>
        <p:spPr>
          <a:xfrm flipV="1">
            <a:off x="6125845" y="2656486"/>
            <a:ext cx="387135" cy="83099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5" idx="3"/>
            <a:endCxn id="27" idx="1"/>
          </p:cNvCxnSpPr>
          <p:nvPr/>
        </p:nvCxnSpPr>
        <p:spPr>
          <a:xfrm flipV="1">
            <a:off x="6136511" y="2656486"/>
            <a:ext cx="376469" cy="25669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</p:cNvCxnSpPr>
          <p:nvPr/>
        </p:nvCxnSpPr>
        <p:spPr>
          <a:xfrm flipH="1">
            <a:off x="6136511" y="1404421"/>
            <a:ext cx="364315" cy="27699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1"/>
            <a:endCxn id="23" idx="3"/>
          </p:cNvCxnSpPr>
          <p:nvPr/>
        </p:nvCxnSpPr>
        <p:spPr>
          <a:xfrm flipH="1">
            <a:off x="6125845" y="1404421"/>
            <a:ext cx="374981" cy="208306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1"/>
          </p:cNvCxnSpPr>
          <p:nvPr/>
        </p:nvCxnSpPr>
        <p:spPr>
          <a:xfrm flipH="1">
            <a:off x="6136511" y="1404421"/>
            <a:ext cx="364315" cy="404080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" idx="1"/>
            <a:endCxn id="26" idx="3"/>
          </p:cNvCxnSpPr>
          <p:nvPr/>
        </p:nvCxnSpPr>
        <p:spPr>
          <a:xfrm flipH="1">
            <a:off x="2771800" y="1681419"/>
            <a:ext cx="292877" cy="444192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1"/>
            <a:endCxn id="26" idx="3"/>
          </p:cNvCxnSpPr>
          <p:nvPr/>
        </p:nvCxnSpPr>
        <p:spPr>
          <a:xfrm flipH="1">
            <a:off x="2771800" y="3487483"/>
            <a:ext cx="282211" cy="263586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0" idx="3"/>
          </p:cNvCxnSpPr>
          <p:nvPr/>
        </p:nvCxnSpPr>
        <p:spPr>
          <a:xfrm flipH="1" flipV="1">
            <a:off x="2776034" y="1000745"/>
            <a:ext cx="319591" cy="425705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210</Words>
  <Application>Microsoft Office PowerPoint</Application>
  <PresentationFormat>화면 슬라이드 쇼(4:3)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user</cp:lastModifiedBy>
  <cp:revision>163</cp:revision>
  <dcterms:created xsi:type="dcterms:W3CDTF">2015-03-17T06:16:19Z</dcterms:created>
  <dcterms:modified xsi:type="dcterms:W3CDTF">2018-02-08T08:28:09Z</dcterms:modified>
</cp:coreProperties>
</file>