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00366" y="764704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err="1" smtClean="0"/>
              <a:t>SalListServlet.servlet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ko-KR" altLang="en-US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SalDAO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Sal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객체활용</a:t>
            </a:r>
            <a:endParaRPr lang="en-US" altLang="ko-KR" sz="1200" dirty="0" smtClean="0"/>
          </a:p>
          <a:p>
            <a:r>
              <a:rPr lang="en-US" altLang="ko-KR" sz="1200" dirty="0"/>
              <a:t>1) </a:t>
            </a:r>
            <a:r>
              <a:rPr lang="en-US" altLang="ko-KR" sz="1200" dirty="0" err="1" smtClean="0"/>
              <a:t>salDAO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객체를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getSalList</a:t>
            </a:r>
            <a:r>
              <a:rPr lang="ko-KR" altLang="en-US" sz="1200" dirty="0" smtClean="0"/>
              <a:t>로 전체 </a:t>
            </a:r>
            <a:r>
              <a:rPr lang="en-US" altLang="ko-KR" sz="1200" dirty="0" smtClean="0"/>
              <a:t>Sal </a:t>
            </a:r>
            <a:r>
              <a:rPr lang="ko-KR" altLang="en-US" sz="1200" dirty="0" smtClean="0"/>
              <a:t>정보를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3)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setattribute</a:t>
            </a:r>
            <a:r>
              <a:rPr lang="ko-KR" altLang="en-US" sz="1200" dirty="0" smtClean="0"/>
              <a:t>로 전체 </a:t>
            </a:r>
            <a:r>
              <a:rPr lang="en-US" altLang="ko-KR" sz="1200" dirty="0" smtClean="0"/>
              <a:t>Sal</a:t>
            </a:r>
            <a:r>
              <a:rPr lang="ko-KR" altLang="en-US" sz="1200" dirty="0" smtClean="0"/>
              <a:t>정보를 등록 후 </a:t>
            </a:r>
            <a:r>
              <a:rPr lang="en-US" altLang="ko-KR" sz="1200" dirty="0" err="1" smtClean="0"/>
              <a:t>salList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forward</a:t>
            </a:r>
            <a:endParaRPr lang="en-US" altLang="ko-KR" sz="1200" dirty="0" smtClean="0"/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4248" y="908412"/>
            <a:ext cx="2196908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– SalVO.java</a:t>
            </a:r>
            <a:endParaRPr lang="en-US" altLang="ko-KR" sz="1200" b="1" dirty="0" smtClean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grade;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losal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hisal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getters, setters </a:t>
            </a:r>
            <a:endParaRPr lang="en-US" altLang="ko-KR" sz="1200" dirty="0"/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3" y="0"/>
            <a:ext cx="35997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0"/>
            <a:ext cx="25557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cxnSp>
        <p:nvCxnSpPr>
          <p:cNvPr id="52" name="직선 화살표 연결선 51"/>
          <p:cNvCxnSpPr>
            <a:stCxn id="10" idx="3"/>
            <a:endCxn id="27" idx="1"/>
          </p:cNvCxnSpPr>
          <p:nvPr/>
        </p:nvCxnSpPr>
        <p:spPr>
          <a:xfrm>
            <a:off x="6372200" y="1549534"/>
            <a:ext cx="432048" cy="20438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1340" y="450244"/>
            <a:ext cx="2783140" cy="3046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화면이름 </a:t>
            </a:r>
            <a:r>
              <a:rPr lang="en-US" altLang="ko-KR" sz="1200" b="1" dirty="0" smtClean="0"/>
              <a:t>-</a:t>
            </a:r>
            <a:r>
              <a:rPr lang="en-US" altLang="ko-KR" sz="1200" b="1" dirty="0" smtClean="0"/>
              <a:t> main.html</a:t>
            </a:r>
          </a:p>
          <a:p>
            <a:endParaRPr lang="ko-KR" altLang="en-US" sz="1200" dirty="0"/>
          </a:p>
          <a:p>
            <a:r>
              <a:rPr lang="en-US" altLang="ko-KR" sz="1200" dirty="0"/>
              <a:t> &lt;a </a:t>
            </a:r>
            <a:r>
              <a:rPr lang="en-US" altLang="ko-KR" sz="1200" dirty="0" err="1"/>
              <a:t>href</a:t>
            </a:r>
            <a:endParaRPr lang="en-US" altLang="ko-KR" sz="1200" dirty="0"/>
          </a:p>
          <a:p>
            <a:r>
              <a:rPr lang="en-US" altLang="ko-KR" sz="1200" dirty="0"/>
              <a:t>="/</a:t>
            </a:r>
            <a:r>
              <a:rPr lang="ko-KR" altLang="en-US" sz="1200" dirty="0" err="1"/>
              <a:t>웹컨텍스트패스</a:t>
            </a:r>
            <a:r>
              <a:rPr lang="en-US" altLang="ko-KR" sz="1200" dirty="0"/>
              <a:t>/</a:t>
            </a:r>
            <a:r>
              <a:rPr lang="en-US" altLang="ko-KR" sz="1200" dirty="0" smtClean="0"/>
              <a:t>lab14/</a:t>
            </a:r>
            <a:r>
              <a:rPr lang="en-US" altLang="ko-KR" sz="1200" dirty="0" err="1" smtClean="0"/>
              <a:t>SalListServlet</a:t>
            </a:r>
            <a:r>
              <a:rPr lang="en-US" altLang="ko-KR" sz="1200" dirty="0" smtClean="0"/>
              <a:t>"&gt;</a:t>
            </a:r>
            <a:r>
              <a:rPr lang="ko-KR" altLang="en-US" sz="1200" dirty="0" smtClean="0"/>
              <a:t>급여 리스트 보기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a&gt;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 </a:t>
            </a:r>
            <a:r>
              <a:rPr lang="en-US" altLang="ko-KR" sz="1200" dirty="0" err="1"/>
              <a:t>href</a:t>
            </a:r>
            <a:endParaRPr lang="en-US" altLang="ko-KR" sz="1200" dirty="0"/>
          </a:p>
          <a:p>
            <a:r>
              <a:rPr lang="en-US" altLang="ko-KR" sz="1200" dirty="0"/>
              <a:t>="/</a:t>
            </a:r>
            <a:r>
              <a:rPr lang="ko-KR" altLang="en-US" sz="1200" dirty="0" err="1"/>
              <a:t>웹컨텍스트패스</a:t>
            </a:r>
            <a:r>
              <a:rPr lang="en-US" altLang="ko-KR" sz="1200" dirty="0"/>
              <a:t>/</a:t>
            </a:r>
            <a:r>
              <a:rPr lang="en-US" altLang="ko-KR" sz="1200" dirty="0" smtClean="0"/>
              <a:t>lab14/</a:t>
            </a:r>
            <a:r>
              <a:rPr lang="en-US" altLang="ko-KR" sz="1200" dirty="0" err="1"/>
              <a:t>I</a:t>
            </a:r>
            <a:r>
              <a:rPr lang="en-US" altLang="ko-KR" sz="1200" dirty="0" err="1" smtClean="0"/>
              <a:t>nsertSalServlet</a:t>
            </a:r>
            <a:r>
              <a:rPr lang="en-US" altLang="ko-KR" sz="1200" dirty="0" smtClean="0"/>
              <a:t>"&gt;</a:t>
            </a:r>
            <a:r>
              <a:rPr lang="ko-KR" altLang="en-US" sz="1200" dirty="0" smtClean="0"/>
              <a:t>새 급여 등급 등록하기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a&gt; </a:t>
            </a:r>
            <a:endParaRPr lang="en-US" altLang="ko-KR" sz="1200" dirty="0" smtClean="0"/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/>
              <a:t> &lt;a </a:t>
            </a:r>
            <a:r>
              <a:rPr lang="en-US" altLang="ko-KR" sz="1200" dirty="0" err="1"/>
              <a:t>href</a:t>
            </a:r>
            <a:endParaRPr lang="en-US" altLang="ko-KR" sz="1200" dirty="0"/>
          </a:p>
          <a:p>
            <a:r>
              <a:rPr lang="en-US" altLang="ko-KR" sz="1200" dirty="0"/>
              <a:t>="/</a:t>
            </a:r>
            <a:r>
              <a:rPr lang="ko-KR" altLang="en-US" sz="1200" dirty="0" err="1"/>
              <a:t>웹컨텍스트패스</a:t>
            </a:r>
            <a:r>
              <a:rPr lang="en-US" altLang="ko-KR" sz="1200" dirty="0"/>
              <a:t>/</a:t>
            </a:r>
            <a:r>
              <a:rPr lang="en-US" altLang="ko-KR" sz="1200" dirty="0" smtClean="0"/>
              <a:t>lab14/</a:t>
            </a:r>
            <a:r>
              <a:rPr lang="en-US" altLang="ko-KR" sz="1200" dirty="0" err="1" smtClean="0"/>
              <a:t>DeleteListServlet</a:t>
            </a:r>
            <a:r>
              <a:rPr lang="en-US" altLang="ko-KR" sz="1200" dirty="0"/>
              <a:t>"&gt;</a:t>
            </a:r>
            <a:r>
              <a:rPr lang="ko-KR" altLang="en-US" sz="1200" dirty="0"/>
              <a:t>급여 리스트 </a:t>
            </a:r>
            <a:r>
              <a:rPr lang="ko-KR" altLang="en-US" sz="1200" dirty="0" smtClean="0"/>
              <a:t>보기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a&gt; </a:t>
            </a:r>
            <a:r>
              <a:rPr lang="en-US" altLang="ko-KR" sz="1200" dirty="0" smtClean="0">
                <a:solidFill>
                  <a:srgbClr val="0000FF"/>
                </a:solidFill>
              </a:rPr>
              <a:t>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8091" y="2708464"/>
            <a:ext cx="3071834" cy="21236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err="1" smtClean="0"/>
              <a:t>InsertSalServlet</a:t>
            </a:r>
            <a:r>
              <a:rPr lang="en-US" altLang="ko-KR" sz="1200" b="1" dirty="0" err="1"/>
              <a:t>.servlet</a:t>
            </a:r>
            <a:endParaRPr lang="en-US" altLang="ko-KR" sz="1200" b="1" dirty="0" smtClean="0"/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SalDAO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활용</a:t>
            </a:r>
            <a:endParaRPr lang="en-US" altLang="ko-KR" sz="1200" dirty="0" smtClean="0"/>
          </a:p>
          <a:p>
            <a:r>
              <a:rPr lang="en-US" altLang="ko-KR" sz="1200" dirty="0"/>
              <a:t>1) </a:t>
            </a:r>
            <a:r>
              <a:rPr lang="en-US" altLang="ko-KR" sz="1200" dirty="0" err="1" smtClean="0"/>
              <a:t>salDAO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객체를 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2) 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객체를 </a:t>
            </a:r>
            <a:r>
              <a:rPr lang="ko-KR" altLang="en-US" sz="1200" dirty="0" smtClean="0"/>
              <a:t>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) grade, </a:t>
            </a:r>
            <a:r>
              <a:rPr lang="en-US" altLang="ko-KR" sz="1200" dirty="0" err="1" smtClean="0"/>
              <a:t>losal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hisal</a:t>
            </a:r>
            <a:r>
              <a:rPr lang="ko-KR" altLang="en-US" sz="1200" dirty="0" smtClean="0"/>
              <a:t>을 </a:t>
            </a:r>
            <a:r>
              <a:rPr lang="en-US" altLang="ko-KR" sz="1200" dirty="0" err="1" smtClean="0"/>
              <a:t>InsertTable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getParameter</a:t>
            </a:r>
            <a:r>
              <a:rPr lang="ko-KR" altLang="en-US" sz="1200" dirty="0" smtClean="0"/>
              <a:t>로 받아온다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) setter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객체에 입력</a:t>
            </a:r>
            <a:endParaRPr lang="en-US" altLang="ko-KR" sz="1200" dirty="0" smtClean="0"/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salDAO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insertSal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입력</a:t>
            </a:r>
            <a:endParaRPr lang="ko-KR" altLang="en-US" sz="1200" dirty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SalList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forward</a:t>
            </a:r>
            <a:endParaRPr lang="en-US" altLang="ko-KR" sz="1200" dirty="0" smtClean="0"/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2808510"/>
            <a:ext cx="2196908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b="1" dirty="0" smtClean="0"/>
              <a:t>SalDAO.java</a:t>
            </a:r>
          </a:p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getSalList</a:t>
            </a:r>
            <a:r>
              <a:rPr lang="en-US" altLang="ko-KR" sz="1200" dirty="0" smtClean="0"/>
              <a:t>(){}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getLosal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grede</a:t>
            </a:r>
            <a:r>
              <a:rPr lang="en-US" altLang="ko-KR" sz="1200" dirty="0" smtClean="0"/>
              <a:t>){}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getHisal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grade){}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insertSal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vo</a:t>
            </a:r>
            <a:r>
              <a:rPr lang="en-US" altLang="ko-KR" sz="1200" dirty="0" smtClean="0"/>
              <a:t>){}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updateSal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vo</a:t>
            </a:r>
            <a:r>
              <a:rPr lang="en-US" altLang="ko-KR" sz="1200" dirty="0" smtClean="0"/>
              <a:t>){}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deleteSal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grade){}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cxnSp>
        <p:nvCxnSpPr>
          <p:cNvPr id="24" name="직선 화살표 연결선 23"/>
          <p:cNvCxnSpPr>
            <a:stCxn id="23" idx="3"/>
            <a:endCxn id="27" idx="1"/>
          </p:cNvCxnSpPr>
          <p:nvPr/>
        </p:nvCxnSpPr>
        <p:spPr>
          <a:xfrm flipV="1">
            <a:off x="6349925" y="3593340"/>
            <a:ext cx="454323" cy="1769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11340" y="3653408"/>
            <a:ext cx="278314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화면이름 </a:t>
            </a:r>
            <a:r>
              <a:rPr lang="en-US" altLang="ko-KR" sz="1200" b="1" dirty="0" smtClean="0"/>
              <a:t>– </a:t>
            </a:r>
            <a:r>
              <a:rPr lang="en-US" altLang="ko-KR" sz="1200" b="1" dirty="0" err="1" smtClean="0"/>
              <a:t>SalList.jsp</a:t>
            </a:r>
            <a:endParaRPr lang="ko-KR" altLang="en-US" sz="1200" dirty="0"/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SalListservlet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를 받아와 출력해준다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r>
              <a:rPr lang="ko-KR" altLang="en-US" sz="1200" dirty="0"/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1340" y="4797152"/>
            <a:ext cx="278314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화면이름 </a:t>
            </a:r>
            <a:r>
              <a:rPr lang="en-US" altLang="ko-KR" sz="1200" b="1" dirty="0"/>
              <a:t>– </a:t>
            </a:r>
            <a:r>
              <a:rPr lang="en-US" altLang="ko-KR" sz="1200" b="1" dirty="0" err="1" smtClean="0"/>
              <a:t>InsertTable</a:t>
            </a:r>
            <a:r>
              <a:rPr lang="en-US" altLang="ko-KR" sz="1200" b="1" dirty="0" smtClean="0"/>
              <a:t>.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jsp</a:t>
            </a:r>
            <a:endParaRPr lang="en-US" altLang="ko-KR" sz="1200" b="1" dirty="0" smtClean="0"/>
          </a:p>
          <a:p>
            <a:r>
              <a:rPr lang="en-US" altLang="ko-KR" sz="1200" dirty="0" smtClean="0"/>
              <a:t> - grade, </a:t>
            </a:r>
            <a:r>
              <a:rPr lang="en-US" altLang="ko-KR" sz="1200" dirty="0" err="1" smtClean="0"/>
              <a:t>losal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hisal</a:t>
            </a:r>
            <a:r>
              <a:rPr lang="ko-KR" altLang="en-US" sz="1200" dirty="0" smtClean="0"/>
              <a:t>을 테이블에서 </a:t>
            </a:r>
            <a:r>
              <a:rPr lang="ko-KR" altLang="en-US" sz="1200" dirty="0" err="1" smtClean="0"/>
              <a:t>입력받음</a:t>
            </a:r>
            <a:r>
              <a:rPr lang="ko-KR" altLang="en-US" sz="1200" dirty="0" smtClean="0"/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8091" y="4798744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b="1" dirty="0" err="1" smtClean="0"/>
              <a:t>DeleteSalServlet.servlet</a:t>
            </a:r>
            <a:endParaRPr lang="en-US" altLang="ko-KR" sz="1200" b="1" dirty="0" smtClean="0"/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- </a:t>
            </a:r>
            <a:r>
              <a:rPr lang="en-US" altLang="ko-KR" sz="1200" dirty="0" err="1"/>
              <a:t>SalDAO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SalVO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활용</a:t>
            </a:r>
            <a:endParaRPr lang="ko-KR" altLang="en-US" sz="1200" dirty="0"/>
          </a:p>
          <a:p>
            <a:r>
              <a:rPr lang="en-US" altLang="ko-KR" sz="1200" dirty="0"/>
              <a:t>1) </a:t>
            </a:r>
            <a:r>
              <a:rPr lang="en-US" altLang="ko-KR" sz="1200" dirty="0" err="1"/>
              <a:t>sal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DAO </a:t>
            </a:r>
            <a:r>
              <a:rPr lang="ko-KR" altLang="en-US" sz="1200" dirty="0"/>
              <a:t>객체를 생성한다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2) </a:t>
            </a:r>
            <a:r>
              <a:rPr lang="en-US" altLang="ko-KR" sz="1200" dirty="0" err="1" smtClean="0"/>
              <a:t>DeleteTable</a:t>
            </a:r>
            <a:r>
              <a:rPr lang="ko-KR" altLang="en-US" sz="1200" dirty="0" smtClean="0"/>
              <a:t>에서 </a:t>
            </a:r>
            <a:r>
              <a:rPr lang="en-US" altLang="ko-KR" sz="1200" dirty="0" err="1"/>
              <a:t>getParameter</a:t>
            </a:r>
            <a:r>
              <a:rPr lang="ko-KR" altLang="en-US" sz="1200" dirty="0"/>
              <a:t>로 </a:t>
            </a:r>
            <a:r>
              <a:rPr lang="en-US" altLang="ko-KR" sz="1200" dirty="0" smtClean="0"/>
              <a:t>grade</a:t>
            </a:r>
            <a:r>
              <a:rPr lang="ko-KR" altLang="en-US" sz="1200" dirty="0" smtClean="0"/>
              <a:t>받아온다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4) </a:t>
            </a:r>
            <a:r>
              <a:rPr lang="en-US" altLang="ko-KR" sz="1200" dirty="0" err="1"/>
              <a:t>salDAO</a:t>
            </a:r>
            <a:r>
              <a:rPr lang="ko-KR" altLang="en-US" sz="1200" dirty="0"/>
              <a:t>의 </a:t>
            </a:r>
            <a:r>
              <a:rPr lang="en-US" altLang="ko-KR" sz="1200" dirty="0" err="1" smtClean="0"/>
              <a:t>deleteSal</a:t>
            </a:r>
            <a:r>
              <a:rPr lang="ko-KR" altLang="en-US" sz="1200" dirty="0"/>
              <a:t>로 </a:t>
            </a:r>
            <a:r>
              <a:rPr lang="en-US" altLang="ko-KR" sz="1200" dirty="0"/>
              <a:t>DB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삭제</a:t>
            </a:r>
          </a:p>
          <a:p>
            <a:r>
              <a:rPr lang="en-US" altLang="ko-KR" sz="1200" dirty="0" smtClean="0"/>
              <a:t>5) </a:t>
            </a:r>
            <a:r>
              <a:rPr lang="en-US" altLang="ko-KR" sz="1200" dirty="0" err="1" smtClean="0"/>
              <a:t>SalList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forward</a:t>
            </a:r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371" y="5816703"/>
            <a:ext cx="2775171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화면이름 </a:t>
            </a:r>
            <a:r>
              <a:rPr lang="en-US" altLang="ko-KR" sz="1200" b="1" dirty="0"/>
              <a:t>– </a:t>
            </a:r>
            <a:r>
              <a:rPr lang="en-US" altLang="ko-KR" sz="1200" b="1" dirty="0" err="1" smtClean="0"/>
              <a:t>DeleteTable</a:t>
            </a:r>
            <a:r>
              <a:rPr lang="en-US" altLang="ko-KR" sz="1200" b="1" dirty="0" smtClean="0"/>
              <a:t>.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jsp</a:t>
            </a:r>
            <a:endParaRPr lang="en-US" altLang="ko-KR" sz="1200" b="1" dirty="0" smtClean="0"/>
          </a:p>
          <a:p>
            <a:r>
              <a:rPr lang="en-US" altLang="ko-KR" sz="1200" dirty="0" smtClean="0"/>
              <a:t> - grade, </a:t>
            </a:r>
            <a:r>
              <a:rPr lang="en-US" altLang="ko-KR" sz="1200" dirty="0" err="1" smtClean="0"/>
              <a:t>losal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hisal</a:t>
            </a:r>
            <a:r>
              <a:rPr lang="ko-KR" altLang="en-US" sz="1200" dirty="0" smtClean="0"/>
              <a:t>을 테이블에서 </a:t>
            </a:r>
            <a:r>
              <a:rPr lang="ko-KR" altLang="en-US" sz="1200" dirty="0" err="1" smtClean="0"/>
              <a:t>입력받음</a:t>
            </a:r>
            <a:r>
              <a:rPr lang="ko-KR" altLang="en-US" sz="1200" dirty="0" smtClean="0"/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59" name="직선 화살표 연결선 58"/>
          <p:cNvCxnSpPr>
            <a:stCxn id="43" idx="3"/>
            <a:endCxn id="27" idx="1"/>
          </p:cNvCxnSpPr>
          <p:nvPr/>
        </p:nvCxnSpPr>
        <p:spPr>
          <a:xfrm flipV="1">
            <a:off x="6349925" y="3593340"/>
            <a:ext cx="454323" cy="19902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0" idx="3"/>
            <a:endCxn id="10" idx="1"/>
          </p:cNvCxnSpPr>
          <p:nvPr/>
        </p:nvCxnSpPr>
        <p:spPr>
          <a:xfrm flipV="1">
            <a:off x="2771800" y="1549534"/>
            <a:ext cx="528566" cy="424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0" idx="3"/>
            <a:endCxn id="23" idx="1"/>
          </p:cNvCxnSpPr>
          <p:nvPr/>
        </p:nvCxnSpPr>
        <p:spPr>
          <a:xfrm>
            <a:off x="2771800" y="1973738"/>
            <a:ext cx="506291" cy="1796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20" idx="3"/>
            <a:endCxn id="43" idx="1"/>
          </p:cNvCxnSpPr>
          <p:nvPr/>
        </p:nvCxnSpPr>
        <p:spPr>
          <a:xfrm>
            <a:off x="2771800" y="1973738"/>
            <a:ext cx="506291" cy="3609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0" idx="1"/>
            <a:endCxn id="35" idx="3"/>
          </p:cNvCxnSpPr>
          <p:nvPr/>
        </p:nvCxnSpPr>
        <p:spPr>
          <a:xfrm flipH="1">
            <a:off x="2771800" y="1549534"/>
            <a:ext cx="528566" cy="2611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23" idx="1"/>
            <a:endCxn id="38" idx="3"/>
          </p:cNvCxnSpPr>
          <p:nvPr/>
        </p:nvCxnSpPr>
        <p:spPr>
          <a:xfrm flipH="1">
            <a:off x="2771800" y="3770293"/>
            <a:ext cx="506291" cy="1442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23" idx="1"/>
            <a:endCxn id="46" idx="3"/>
          </p:cNvCxnSpPr>
          <p:nvPr/>
        </p:nvCxnSpPr>
        <p:spPr>
          <a:xfrm flipH="1">
            <a:off x="2771800" y="3770293"/>
            <a:ext cx="506291" cy="2461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309</Words>
  <Application>Microsoft Office PowerPoint</Application>
  <PresentationFormat>화면 슬라이드 쇼(4:3)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user</cp:lastModifiedBy>
  <cp:revision>161</cp:revision>
  <dcterms:created xsi:type="dcterms:W3CDTF">2015-03-17T06:16:19Z</dcterms:created>
  <dcterms:modified xsi:type="dcterms:W3CDTF">2018-02-08T08:29:58Z</dcterms:modified>
</cp:coreProperties>
</file>