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275" r:id="rId2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 varScale="1">
        <p:scale>
          <a:sx n="85" d="100"/>
          <a:sy n="85" d="100"/>
        </p:scale>
        <p:origin x="900" y="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430" y="6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2017-12-21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/19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editplus.com/kr/download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ditplus.com/kr/downloa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HTML5 </a:t>
            </a:r>
            <a:r>
              <a:rPr lang="ko-KR" altLang="en-US" dirty="0"/>
              <a:t>기본 구조와 작성법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/>
              <a:t>코드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" y="1432210"/>
            <a:ext cx="804548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4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4. </a:t>
            </a:r>
            <a:r>
              <a:rPr lang="ko-KR" altLang="en-US" dirty="0"/>
              <a:t>파일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[File ]-[Save] </a:t>
            </a:r>
            <a:r>
              <a:rPr lang="ko-KR" altLang="en-US" dirty="0" smtClean="0"/>
              <a:t>메뉴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반드시 </a:t>
            </a:r>
            <a:r>
              <a:rPr lang="en-US" altLang="ko-KR" dirty="0" smtClean="0"/>
              <a:t>OO.html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OO.htm </a:t>
            </a:r>
            <a:r>
              <a:rPr lang="ko-KR" altLang="en-US" dirty="0"/>
              <a:t>형식으로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66913"/>
            <a:ext cx="70961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 </a:t>
            </a:r>
            <a:r>
              <a:rPr lang="en-US" altLang="ko-KR" dirty="0"/>
              <a:t>: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크롬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Explorer)</a:t>
            </a:r>
            <a:r>
              <a:rPr lang="ko-KR" altLang="en-US" dirty="0" smtClean="0"/>
              <a:t>으로 드래그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6. </a:t>
            </a:r>
            <a:r>
              <a:rPr lang="ko-KR" altLang="en-US" dirty="0"/>
              <a:t>실행 결과 확인하기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69" y="1439389"/>
            <a:ext cx="5178206" cy="312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73216"/>
            <a:ext cx="3307060" cy="13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6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hlinkClick r:id="rId2"/>
              </a:rPr>
              <a:t>EditPlus</a:t>
            </a:r>
            <a:r>
              <a:rPr lang="en-US" altLang="ko-KR" dirty="0" smtClean="0">
                <a:hlinkClick r:id="rId2"/>
              </a:rPr>
              <a:t> </a:t>
            </a:r>
            <a:r>
              <a:rPr lang="ko-KR" altLang="en-US" dirty="0" err="1" smtClean="0">
                <a:hlinkClick r:id="rId2"/>
              </a:rPr>
              <a:t>평가판</a:t>
            </a:r>
            <a:r>
              <a:rPr lang="en-US" altLang="ko-KR" dirty="0" smtClean="0">
                <a:hlinkClick r:id="rId2"/>
              </a:rPr>
              <a:t> </a:t>
            </a:r>
            <a:r>
              <a:rPr lang="ko-KR" altLang="en-US" dirty="0" smtClean="0">
                <a:hlinkClick r:id="rId2"/>
              </a:rPr>
              <a:t>다운로드 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www.editplus.com/kr/download.html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7058025" cy="42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43608" y="1484784"/>
            <a:ext cx="5114925" cy="38290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163789"/>
            <a:ext cx="2266950" cy="1724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7013" y="905527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hlinkClick r:id="rId4"/>
              </a:rPr>
              <a:t>다운로드한</a:t>
            </a:r>
            <a:r>
              <a:rPr lang="ko-KR" altLang="en-US" dirty="0" smtClean="0">
                <a:hlinkClick r:id="rId4"/>
              </a:rPr>
              <a:t> 파일 실행</a:t>
            </a:r>
            <a:endParaRPr lang="en-US" altLang="ko-KR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83018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4667250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10" y="4047009"/>
            <a:ext cx="2571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Editplus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933450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18" y="2027709"/>
            <a:ext cx="7526982" cy="43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Editplus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생성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74855"/>
            <a:ext cx="5067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Editplus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저장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881187"/>
            <a:ext cx="7534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Editplus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변경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HTML5 </a:t>
            </a:r>
            <a:r>
              <a:rPr lang="ko-KR" altLang="en-US" dirty="0"/>
              <a:t>페이지 기본 작성법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132856"/>
            <a:ext cx="5419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(Tag), </a:t>
            </a:r>
            <a:r>
              <a:rPr lang="ko-KR" altLang="en-US" dirty="0"/>
              <a:t>요소</a:t>
            </a:r>
            <a:r>
              <a:rPr lang="en-US" altLang="ko-KR" dirty="0"/>
              <a:t>(Element),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의 의미를 파악합니다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페이지의 기본 작성 방법을 파악합니다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검사로 </a:t>
            </a:r>
            <a:r>
              <a:rPr lang="ko-KR" altLang="en-US" dirty="0" err="1"/>
              <a:t>디버그하는</a:t>
            </a:r>
            <a:r>
              <a:rPr lang="ko-KR" altLang="en-US" dirty="0"/>
              <a:t> 방법을 </a:t>
            </a:r>
            <a:r>
              <a:rPr lang="ko-KR" altLang="en-US" dirty="0" smtClean="0"/>
              <a:t>익힙니다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기본 용어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페이지 기본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페이지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자바스크립트의 종류와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ko-KR" altLang="en-US" dirty="0"/>
              <a:t>검사를 이용한 오류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태그와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이미지 등 </a:t>
            </a:r>
            <a:r>
              <a:rPr lang="en-US" altLang="ko-KR" dirty="0"/>
              <a:t>HTML </a:t>
            </a:r>
            <a:r>
              <a:rPr lang="ko-KR" altLang="en-US" dirty="0"/>
              <a:t>페이지에 </a:t>
            </a:r>
            <a:r>
              <a:rPr lang="ko-KR" altLang="en-US" dirty="0" smtClean="0"/>
              <a:t>위치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요소를 </a:t>
            </a:r>
            <a:r>
              <a:rPr lang="ko-KR" altLang="en-US" dirty="0"/>
              <a:t>만들 때 </a:t>
            </a:r>
            <a:r>
              <a:rPr lang="ko-KR" altLang="en-US" dirty="0" smtClean="0"/>
              <a:t>사용하는 기호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2271578"/>
            <a:ext cx="4098170" cy="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2" y="3481575"/>
            <a:ext cx="4159110" cy="9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4800035"/>
            <a:ext cx="4974173" cy="189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/>
              <a:t>태그에 추가 정보를 </a:t>
            </a:r>
            <a:r>
              <a:rPr lang="ko-KR" altLang="en-US" dirty="0" smtClean="0"/>
              <a:t>부여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030744" cy="145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1964"/>
            <a:ext cx="4536504" cy="148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주석</a:t>
            </a:r>
            <a:r>
              <a:rPr lang="en-US" altLang="ko-KR" dirty="0" smtClean="0"/>
              <a:t>	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ko-KR" altLang="en-US" dirty="0"/>
              <a:t>설명을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(</a:t>
            </a:r>
            <a:r>
              <a:rPr lang="ko-KR" altLang="en-US" dirty="0"/>
              <a:t>프로그램의 실행에 영향을 </a:t>
            </a:r>
            <a:r>
              <a:rPr lang="ko-KR" altLang="en-US" dirty="0" smtClean="0"/>
              <a:t>미치지 않음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0139"/>
            <a:ext cx="7199340" cy="5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3" y="2675071"/>
            <a:ext cx="7233011" cy="352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4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❶ !DOCTYPE 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문서는 </a:t>
            </a:r>
            <a:r>
              <a:rPr lang="ko-KR" altLang="en-US" dirty="0"/>
              <a:t>반드시 </a:t>
            </a:r>
            <a:r>
              <a:rPr lang="en-US" altLang="ko-KR" dirty="0"/>
              <a:t>&lt;!DOCTYPE html&gt; </a:t>
            </a:r>
            <a:r>
              <a:rPr lang="ko-KR" altLang="en-US" dirty="0"/>
              <a:t>태그를 문서의 첫 행에 </a:t>
            </a:r>
            <a:r>
              <a:rPr lang="ko-KR" altLang="en-US" dirty="0" smtClean="0"/>
              <a:t>표기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❷ 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페이지의 루트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en-US" altLang="ko-KR" dirty="0"/>
              <a:t>html </a:t>
            </a:r>
            <a:r>
              <a:rPr lang="ko-KR" altLang="en-US" dirty="0"/>
              <a:t>태그의 내부에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 smtClean="0"/>
              <a:t>속성 입력 가능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1" y="1052736"/>
            <a:ext cx="8100392" cy="27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91106"/>
            <a:ext cx="2788875" cy="84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5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❸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body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사용자에게 실제로 보이는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head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: body </a:t>
            </a:r>
            <a:r>
              <a:rPr lang="ko-KR" altLang="en-US" dirty="0" smtClean="0"/>
              <a:t>태그에 스타일 시트와 </a:t>
            </a:r>
            <a:r>
              <a:rPr lang="ko-KR" altLang="en-US" dirty="0"/>
              <a:t>자바스크립트를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863161"/>
            <a:ext cx="545752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3841938"/>
            <a:ext cx="4419260" cy="263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❹ title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브라우저에 표시하는 </a:t>
            </a:r>
            <a:r>
              <a:rPr lang="ko-KR" altLang="en-US" dirty="0" smtClean="0"/>
              <a:t>제목 지정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114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6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2-1] </a:t>
            </a:r>
            <a:r>
              <a:rPr lang="en-US" altLang="ko-KR" dirty="0"/>
              <a:t>HTML5 </a:t>
            </a:r>
            <a:r>
              <a:rPr lang="ko-KR" altLang="en-US" dirty="0"/>
              <a:t>페이지 작성하고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 smtClean="0"/>
              <a:t>새 파일 열기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메모장 에디터 </a:t>
            </a:r>
            <a:r>
              <a:rPr lang="en-US" altLang="ko-KR" dirty="0" smtClean="0"/>
              <a:t>[File ] - [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 ]</a:t>
            </a:r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 </a:t>
            </a:r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1386</TotalTime>
  <Words>340</Words>
  <Application>Microsoft Office PowerPoint</Application>
  <PresentationFormat>화면 슬라이드 쇼(4:3)</PresentationFormat>
  <Paragraphs>92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HTML5 기본 구조와 작성법</vt:lpstr>
      <vt:lpstr>PowerPoint 프레젠테이션</vt:lpstr>
      <vt:lpstr>1. HTML5 기본 용어 정리</vt:lpstr>
      <vt:lpstr>1. HTML5 기본 용어 정리</vt:lpstr>
      <vt:lpstr>1. HTML5 기본 용어 정리</vt:lpstr>
      <vt:lpstr>2.HTML5 페이지 기본 구조</vt:lpstr>
      <vt:lpstr>2.HTML5 페이지 기본 구조</vt:lpstr>
      <vt:lpstr>2.HTML5 페이지 기본 구조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Home</cp:lastModifiedBy>
  <cp:revision>251</cp:revision>
  <dcterms:created xsi:type="dcterms:W3CDTF">2011-01-05T15:14:06Z</dcterms:created>
  <dcterms:modified xsi:type="dcterms:W3CDTF">2017-12-20T17:07:47Z</dcterms:modified>
</cp:coreProperties>
</file>