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888" r:id="rId3"/>
    <p:sldId id="889" r:id="rId4"/>
    <p:sldId id="890" r:id="rId5"/>
    <p:sldId id="892" r:id="rId6"/>
    <p:sldId id="893" r:id="rId7"/>
    <p:sldId id="894" r:id="rId8"/>
    <p:sldId id="895" r:id="rId9"/>
    <p:sldId id="896" r:id="rId10"/>
    <p:sldId id="897" r:id="rId11"/>
    <p:sldId id="898" r:id="rId12"/>
    <p:sldId id="275" r:id="rId1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81" d="100"/>
          <a:sy n="81" d="100"/>
        </p:scale>
        <p:origin x="1230" y="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2017-12-22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968533" y="4267201"/>
            <a:ext cx="7175467" cy="838200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HTML5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>입력 양식 태그</a:t>
            </a:r>
            <a:endParaRPr lang="ko-KR" altLang="en-US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/>
              <a:t>선택 옵션 </a:t>
            </a:r>
            <a:r>
              <a:rPr lang="ko-KR" altLang="en-US" dirty="0" smtClean="0"/>
              <a:t>묶기 </a:t>
            </a:r>
            <a:r>
              <a:rPr lang="en-US" altLang="ko-KR" dirty="0"/>
              <a:t>: </a:t>
            </a:r>
            <a:r>
              <a:rPr lang="en-US" altLang="ko-KR" dirty="0" err="1"/>
              <a:t>optgroup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704856" cy="391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2" y="3167094"/>
            <a:ext cx="22193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4-7] </a:t>
            </a:r>
            <a:r>
              <a:rPr lang="ko-KR" altLang="en-US" dirty="0"/>
              <a:t>연관 있는 입력 양식 그룹으로 </a:t>
            </a:r>
            <a:r>
              <a:rPr lang="ko-KR" altLang="en-US" dirty="0" smtClean="0"/>
              <a:t>묶기 </a:t>
            </a:r>
            <a:r>
              <a:rPr lang="en-US" altLang="ko-KR" dirty="0"/>
              <a:t>: </a:t>
            </a:r>
            <a:r>
              <a:rPr lang="en-US" altLang="ko-KR" dirty="0" err="1"/>
              <a:t>fieldset</a:t>
            </a:r>
            <a:r>
              <a:rPr lang="ko-KR" altLang="en-US" dirty="0"/>
              <a:t>과 </a:t>
            </a:r>
            <a:r>
              <a:rPr lang="en-US" altLang="ko-KR" dirty="0"/>
              <a:t>legend </a:t>
            </a:r>
            <a:r>
              <a:rPr lang="ko-KR" altLang="en-US" dirty="0" smtClean="0"/>
              <a:t>태그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65028"/>
            <a:ext cx="7258769" cy="48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35" y="5209444"/>
            <a:ext cx="2393429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입력 양식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입력 </a:t>
            </a:r>
            <a:r>
              <a:rPr lang="ko-KR" altLang="en-US" dirty="0" smtClean="0"/>
              <a:t>양식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</a:t>
            </a:r>
            <a:r>
              <a:rPr lang="ko-KR" altLang="en-US" dirty="0"/>
              <a:t>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9838"/>
            <a:ext cx="3528392" cy="256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0" y="4495693"/>
            <a:ext cx="5464844" cy="219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입력 양식 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0" y="1354155"/>
            <a:ext cx="7488832" cy="199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4" y="3501008"/>
            <a:ext cx="5616624" cy="150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4" y="5157192"/>
            <a:ext cx="6550145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입력 양식을 사용한 데이터 요청 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8" y="1431650"/>
            <a:ext cx="8136904" cy="32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8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입력 양식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2" y="1370302"/>
            <a:ext cx="5832648" cy="35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1" y="4902499"/>
            <a:ext cx="5814920" cy="169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4-4] </a:t>
            </a:r>
            <a:r>
              <a:rPr lang="ko-KR" altLang="en-US" dirty="0"/>
              <a:t>기본 입력 양식 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3" y="1386650"/>
            <a:ext cx="6827291" cy="478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43" y="3603808"/>
            <a:ext cx="2376264" cy="28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4-5] </a:t>
            </a:r>
            <a:r>
              <a:rPr lang="ko-KR" altLang="en-US" dirty="0"/>
              <a:t>간단한 입력 양식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60" y="1600363"/>
            <a:ext cx="6774904" cy="478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60" y="1429404"/>
            <a:ext cx="1763067" cy="18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18" y="5463610"/>
            <a:ext cx="1983283" cy="84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7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4-6] </a:t>
            </a:r>
            <a:r>
              <a:rPr lang="en-US" altLang="ko-KR" dirty="0"/>
              <a:t>select </a:t>
            </a:r>
            <a:r>
              <a:rPr lang="ko-KR" altLang="en-US" dirty="0" smtClean="0"/>
              <a:t>태그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한 항목만 선택하기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740352" cy="264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64" y="2132856"/>
            <a:ext cx="3004564" cy="346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여러 항목 </a:t>
            </a:r>
            <a:r>
              <a:rPr lang="ko-KR" altLang="en-US" dirty="0" smtClean="0"/>
              <a:t>선택하기 </a:t>
            </a:r>
            <a:r>
              <a:rPr lang="en-US" altLang="ko-KR" dirty="0"/>
              <a:t>: select </a:t>
            </a:r>
            <a:r>
              <a:rPr lang="ko-KR" altLang="en-US" dirty="0"/>
              <a:t>태그의 </a:t>
            </a:r>
            <a:r>
              <a:rPr lang="en-US" altLang="ko-KR" dirty="0"/>
              <a:t>multiple </a:t>
            </a:r>
            <a:r>
              <a:rPr lang="ko-KR" altLang="en-US" dirty="0" smtClean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양식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9" y="1544215"/>
            <a:ext cx="7632848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6" y="1844824"/>
            <a:ext cx="3395654" cy="392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1586</TotalTime>
  <Words>123</Words>
  <Application>Microsoft Office PowerPoint</Application>
  <PresentationFormat>화면 슬라이드 쇼(4:3)</PresentationFormat>
  <Paragraphs>33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HTML5 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입력 양식 태그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실습실</cp:lastModifiedBy>
  <cp:revision>244</cp:revision>
  <dcterms:created xsi:type="dcterms:W3CDTF">2011-01-05T15:14:06Z</dcterms:created>
  <dcterms:modified xsi:type="dcterms:W3CDTF">2017-12-22T03:26:59Z</dcterms:modified>
</cp:coreProperties>
</file>