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0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64677" y="860975"/>
            <a:ext cx="3071834" cy="15696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0000FF"/>
                </a:solidFill>
              </a:rPr>
              <a:t>클래스명</a:t>
            </a:r>
            <a:endParaRPr lang="en-US" altLang="ko-KR" sz="1200" b="1" dirty="0" smtClean="0">
              <a:solidFill>
                <a:srgbClr val="0000FF"/>
              </a:solidFill>
            </a:endParaRPr>
          </a:p>
          <a:p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en-US" altLang="ko-KR" sz="1200" dirty="0">
                <a:solidFill>
                  <a:srgbClr val="0000FF"/>
                </a:solidFill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</a:rPr>
              <a:t> </a:t>
            </a:r>
            <a:r>
              <a:rPr lang="ko-KR" altLang="en-US" sz="1200" dirty="0" err="1" smtClean="0">
                <a:solidFill>
                  <a:srgbClr val="0000FF"/>
                </a:solidFill>
              </a:rPr>
              <a:t>메소드명</a:t>
            </a:r>
            <a:r>
              <a:rPr lang="en-US" altLang="ko-KR" sz="1200" dirty="0">
                <a:solidFill>
                  <a:srgbClr val="0000FF"/>
                </a:solidFill>
              </a:rPr>
              <a:t>1</a:t>
            </a:r>
          </a:p>
          <a:p>
            <a:r>
              <a:rPr lang="en-US" altLang="ko-KR" sz="1200" dirty="0">
                <a:solidFill>
                  <a:srgbClr val="0000FF"/>
                </a:solidFill>
              </a:rPr>
              <a:t>    </a:t>
            </a:r>
            <a:r>
              <a:rPr lang="ko-KR" altLang="en-US" sz="1200" dirty="0">
                <a:solidFill>
                  <a:srgbClr val="0000FF"/>
                </a:solidFill>
              </a:rPr>
              <a:t>처리 </a:t>
            </a:r>
            <a:r>
              <a:rPr lang="ko-KR" altLang="en-US" sz="1200" dirty="0" smtClean="0">
                <a:solidFill>
                  <a:srgbClr val="0000FF"/>
                </a:solidFill>
              </a:rPr>
              <a:t>내용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ko-KR" altLang="en-US" sz="1200" dirty="0" smtClean="0">
                <a:solidFill>
                  <a:srgbClr val="0000FF"/>
                </a:solidFill>
              </a:rPr>
              <a:t>  </a:t>
            </a:r>
            <a:r>
              <a:rPr lang="ko-KR" altLang="en-US" sz="1200" dirty="0" err="1" smtClean="0">
                <a:solidFill>
                  <a:srgbClr val="0000FF"/>
                </a:solidFill>
              </a:rPr>
              <a:t>메소드명</a:t>
            </a:r>
            <a:r>
              <a:rPr lang="en-US" altLang="ko-KR" sz="1200" dirty="0" smtClean="0">
                <a:solidFill>
                  <a:srgbClr val="0000FF"/>
                </a:solidFill>
              </a:rPr>
              <a:t>2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en-US" altLang="ko-KR" sz="1200" dirty="0">
                <a:solidFill>
                  <a:srgbClr val="0000FF"/>
                </a:solidFill>
              </a:rPr>
              <a:t>    </a:t>
            </a:r>
            <a:r>
              <a:rPr lang="ko-KR" altLang="en-US" sz="1200" dirty="0">
                <a:solidFill>
                  <a:srgbClr val="0000FF"/>
                </a:solidFill>
              </a:rPr>
              <a:t>처리 내용 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 smtClean="0">
                <a:solidFill>
                  <a:srgbClr val="0000FF"/>
                </a:solidFill>
              </a:rPr>
              <a:t> </a:t>
            </a:r>
            <a:endParaRPr lang="en-US" altLang="ko-KR" sz="1200" dirty="0">
              <a:solidFill>
                <a:srgbClr val="0000FF"/>
              </a:solidFill>
            </a:endParaRPr>
          </a:p>
          <a:p>
            <a:endParaRPr lang="en-US" altLang="ko-KR" sz="1200" dirty="0" smtClean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00826" y="908412"/>
            <a:ext cx="2500330" cy="101566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0000FF"/>
                </a:solidFill>
              </a:rPr>
              <a:t>클래스명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ko-KR" altLang="en-US" sz="1200" dirty="0" smtClean="0">
                <a:solidFill>
                  <a:srgbClr val="0000FF"/>
                </a:solidFill>
              </a:rPr>
              <a:t> 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</a:rPr>
              <a:t> 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>
                <a:solidFill>
                  <a:srgbClr val="0000FF"/>
                </a:solidFill>
              </a:rPr>
              <a:t>  </a:t>
            </a:r>
            <a:r>
              <a:rPr lang="en-US" altLang="ko-KR" sz="1200" dirty="0" smtClean="0">
                <a:solidFill>
                  <a:srgbClr val="0000FF"/>
                </a:solidFill>
              </a:rPr>
              <a:t> </a:t>
            </a:r>
            <a:endParaRPr lang="en-US" altLang="ko-KR" sz="1200" dirty="0">
              <a:solidFill>
                <a:srgbClr val="0000FF"/>
              </a:solidFill>
            </a:endParaRPr>
          </a:p>
          <a:p>
            <a:endParaRPr lang="en-US" altLang="ko-KR" sz="1200" b="1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20162" y="1858274"/>
            <a:ext cx="2771800" cy="101566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FF"/>
                </a:solidFill>
              </a:rPr>
              <a:t>화면이름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(    </a:t>
            </a:r>
            <a:r>
              <a:rPr lang="en-US" altLang="ko-KR" sz="1200" b="1" dirty="0" err="1" smtClean="0">
                <a:solidFill>
                  <a:srgbClr val="0000FF"/>
                </a:solidFill>
              </a:rPr>
              <a:t>jsp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또는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html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파일명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 )   </a:t>
            </a:r>
            <a:endParaRPr lang="en-US" altLang="ko-KR" sz="1200" dirty="0">
              <a:solidFill>
                <a:srgbClr val="0000FF"/>
              </a:solidFill>
            </a:endParaRPr>
          </a:p>
          <a:p>
            <a:endParaRPr lang="en-US" altLang="ko-KR" sz="1200" dirty="0">
              <a:solidFill>
                <a:srgbClr val="0000FF"/>
              </a:solidFill>
            </a:endParaRPr>
          </a:p>
          <a:p>
            <a:endParaRPr lang="en-US" altLang="ko-KR" sz="1200" dirty="0" smtClean="0">
              <a:solidFill>
                <a:srgbClr val="0000FF"/>
              </a:solidFill>
            </a:endParaRPr>
          </a:p>
          <a:p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en-US" altLang="ko-KR" sz="1200" dirty="0" smtClean="0"/>
              <a:t>       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0"/>
            <a:ext cx="2987824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View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987824" y="0"/>
            <a:ext cx="3441564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Controller</a:t>
            </a:r>
            <a:endParaRPr lang="ko-KR" alt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429356" y="0"/>
            <a:ext cx="2714644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Model</a:t>
            </a:r>
            <a:endParaRPr lang="ko-KR" altLang="en-US" sz="1200" b="1" dirty="0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2380496" y="6015332"/>
            <a:ext cx="33975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7464423" y="4801471"/>
            <a:ext cx="322255" cy="5172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34" y="769912"/>
            <a:ext cx="2771800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0000FF"/>
                </a:solidFill>
              </a:rPr>
              <a:t>화면이름 </a:t>
            </a:r>
            <a:r>
              <a:rPr lang="en-US" altLang="ko-KR" sz="1200" b="1" dirty="0">
                <a:solidFill>
                  <a:srgbClr val="0000FF"/>
                </a:solidFill>
              </a:rPr>
              <a:t>(    </a:t>
            </a:r>
            <a:r>
              <a:rPr lang="en-US" altLang="ko-KR" sz="1200" b="1" dirty="0" err="1">
                <a:solidFill>
                  <a:srgbClr val="0000FF"/>
                </a:solidFill>
              </a:rPr>
              <a:t>jsp</a:t>
            </a:r>
            <a:r>
              <a:rPr lang="en-US" altLang="ko-KR" sz="1200" b="1" dirty="0">
                <a:solidFill>
                  <a:srgbClr val="0000FF"/>
                </a:solidFill>
              </a:rPr>
              <a:t> </a:t>
            </a:r>
            <a:r>
              <a:rPr lang="ko-KR" altLang="en-US" sz="1200" b="1" dirty="0">
                <a:solidFill>
                  <a:srgbClr val="0000FF"/>
                </a:solidFill>
              </a:rPr>
              <a:t>또는 </a:t>
            </a:r>
            <a:r>
              <a:rPr lang="en-US" altLang="ko-KR" sz="1200" b="1" dirty="0">
                <a:solidFill>
                  <a:srgbClr val="0000FF"/>
                </a:solidFill>
              </a:rPr>
              <a:t>html </a:t>
            </a:r>
            <a:r>
              <a:rPr lang="ko-KR" altLang="en-US" sz="1200" b="1" dirty="0">
                <a:solidFill>
                  <a:srgbClr val="0000FF"/>
                </a:solidFill>
              </a:rPr>
              <a:t>파일명 </a:t>
            </a:r>
            <a:r>
              <a:rPr lang="en-US" altLang="ko-KR" sz="1200" b="1" dirty="0">
                <a:solidFill>
                  <a:srgbClr val="0000FF"/>
                </a:solidFill>
              </a:rPr>
              <a:t> )   </a:t>
            </a:r>
            <a:endParaRPr lang="en-US" altLang="ko-KR" sz="1200" dirty="0">
              <a:solidFill>
                <a:srgbClr val="0000FF"/>
              </a:solidFill>
            </a:endParaRPr>
          </a:p>
          <a:p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</a:rPr>
              <a:t>        </a:t>
            </a:r>
            <a:r>
              <a:rPr lang="ko-KR" altLang="en-US" sz="1200" dirty="0" smtClean="0">
                <a:solidFill>
                  <a:srgbClr val="0000FF"/>
                </a:solidFill>
              </a:rPr>
              <a:t> 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3315968"/>
            <a:ext cx="2771800" cy="101566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FF"/>
                </a:solidFill>
              </a:rPr>
              <a:t>화면이름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(    </a:t>
            </a:r>
            <a:r>
              <a:rPr lang="en-US" altLang="ko-KR" sz="1200" b="1" dirty="0" err="1" smtClean="0">
                <a:solidFill>
                  <a:srgbClr val="0000FF"/>
                </a:solidFill>
              </a:rPr>
              <a:t>jsp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또는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html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파일명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 )   </a:t>
            </a:r>
            <a:endParaRPr lang="en-US" altLang="ko-KR" sz="1200" dirty="0">
              <a:solidFill>
                <a:srgbClr val="0000FF"/>
              </a:solidFill>
            </a:endParaRPr>
          </a:p>
          <a:p>
            <a:endParaRPr lang="en-US" altLang="ko-KR" sz="1200" dirty="0">
              <a:solidFill>
                <a:srgbClr val="0000FF"/>
              </a:solidFill>
            </a:endParaRPr>
          </a:p>
          <a:p>
            <a:endParaRPr lang="en-US" altLang="ko-KR" sz="1200" dirty="0" smtClean="0">
              <a:solidFill>
                <a:srgbClr val="0000FF"/>
              </a:solidFill>
            </a:endParaRPr>
          </a:p>
          <a:p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en-US" altLang="ko-KR" sz="1200" dirty="0" smtClean="0"/>
              <a:t>       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064677" y="2564904"/>
            <a:ext cx="3071834" cy="15696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0000FF"/>
                </a:solidFill>
              </a:rPr>
              <a:t>클래스명</a:t>
            </a:r>
            <a:endParaRPr lang="en-US" altLang="ko-KR" sz="1200" b="1" dirty="0" smtClean="0">
              <a:solidFill>
                <a:srgbClr val="0000FF"/>
              </a:solidFill>
            </a:endParaRPr>
          </a:p>
          <a:p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en-US" altLang="ko-KR" sz="1200" dirty="0">
                <a:solidFill>
                  <a:srgbClr val="0000FF"/>
                </a:solidFill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</a:rPr>
              <a:t> </a:t>
            </a:r>
            <a:r>
              <a:rPr lang="ko-KR" altLang="en-US" sz="1200" dirty="0" err="1" smtClean="0">
                <a:solidFill>
                  <a:srgbClr val="0000FF"/>
                </a:solidFill>
              </a:rPr>
              <a:t>메소드명</a:t>
            </a:r>
            <a:r>
              <a:rPr lang="en-US" altLang="ko-KR" sz="1200" dirty="0">
                <a:solidFill>
                  <a:srgbClr val="0000FF"/>
                </a:solidFill>
              </a:rPr>
              <a:t>1</a:t>
            </a:r>
          </a:p>
          <a:p>
            <a:r>
              <a:rPr lang="en-US" altLang="ko-KR" sz="1200" dirty="0">
                <a:solidFill>
                  <a:srgbClr val="0000FF"/>
                </a:solidFill>
              </a:rPr>
              <a:t>    </a:t>
            </a:r>
            <a:r>
              <a:rPr lang="ko-KR" altLang="en-US" sz="1200" dirty="0">
                <a:solidFill>
                  <a:srgbClr val="0000FF"/>
                </a:solidFill>
              </a:rPr>
              <a:t>처리 </a:t>
            </a:r>
            <a:r>
              <a:rPr lang="ko-KR" altLang="en-US" sz="1200" dirty="0" smtClean="0">
                <a:solidFill>
                  <a:srgbClr val="0000FF"/>
                </a:solidFill>
              </a:rPr>
              <a:t>내용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ko-KR" altLang="en-US" sz="1200" dirty="0" smtClean="0">
                <a:solidFill>
                  <a:srgbClr val="0000FF"/>
                </a:solidFill>
              </a:rPr>
              <a:t>  </a:t>
            </a:r>
            <a:r>
              <a:rPr lang="ko-KR" altLang="en-US" sz="1200" dirty="0" err="1" smtClean="0">
                <a:solidFill>
                  <a:srgbClr val="0000FF"/>
                </a:solidFill>
              </a:rPr>
              <a:t>메소드명</a:t>
            </a:r>
            <a:r>
              <a:rPr lang="en-US" altLang="ko-KR" sz="1200" dirty="0" smtClean="0">
                <a:solidFill>
                  <a:srgbClr val="0000FF"/>
                </a:solidFill>
              </a:rPr>
              <a:t>2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en-US" altLang="ko-KR" sz="1200" dirty="0">
                <a:solidFill>
                  <a:srgbClr val="0000FF"/>
                </a:solidFill>
              </a:rPr>
              <a:t>    </a:t>
            </a:r>
            <a:r>
              <a:rPr lang="ko-KR" altLang="en-US" sz="1200" dirty="0">
                <a:solidFill>
                  <a:srgbClr val="0000FF"/>
                </a:solidFill>
              </a:rPr>
              <a:t>처리 내용 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 smtClean="0">
                <a:solidFill>
                  <a:srgbClr val="0000FF"/>
                </a:solidFill>
              </a:rPr>
              <a:t> </a:t>
            </a:r>
            <a:endParaRPr lang="en-US" altLang="ko-KR" sz="1200" dirty="0">
              <a:solidFill>
                <a:srgbClr val="0000FF"/>
              </a:solidFill>
            </a:endParaRPr>
          </a:p>
          <a:p>
            <a:endParaRPr lang="en-US" altLang="ko-KR" sz="1200" dirty="0" smtClean="0">
              <a:solidFill>
                <a:srgbClr val="00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64677" y="4275262"/>
            <a:ext cx="3071834" cy="15696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0000FF"/>
                </a:solidFill>
              </a:rPr>
              <a:t>클래스명</a:t>
            </a:r>
            <a:endParaRPr lang="en-US" altLang="ko-KR" sz="1200" b="1" dirty="0" smtClean="0">
              <a:solidFill>
                <a:srgbClr val="0000FF"/>
              </a:solidFill>
            </a:endParaRPr>
          </a:p>
          <a:p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en-US" altLang="ko-KR" sz="1200" dirty="0">
                <a:solidFill>
                  <a:srgbClr val="0000FF"/>
                </a:solidFill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</a:rPr>
              <a:t> </a:t>
            </a:r>
            <a:r>
              <a:rPr lang="ko-KR" altLang="en-US" sz="1200" dirty="0" err="1" smtClean="0">
                <a:solidFill>
                  <a:srgbClr val="0000FF"/>
                </a:solidFill>
              </a:rPr>
              <a:t>메소드명</a:t>
            </a:r>
            <a:r>
              <a:rPr lang="en-US" altLang="ko-KR" sz="1200" dirty="0">
                <a:solidFill>
                  <a:srgbClr val="0000FF"/>
                </a:solidFill>
              </a:rPr>
              <a:t>1</a:t>
            </a:r>
          </a:p>
          <a:p>
            <a:r>
              <a:rPr lang="en-US" altLang="ko-KR" sz="1200" dirty="0">
                <a:solidFill>
                  <a:srgbClr val="0000FF"/>
                </a:solidFill>
              </a:rPr>
              <a:t>    </a:t>
            </a:r>
            <a:r>
              <a:rPr lang="ko-KR" altLang="en-US" sz="1200" dirty="0">
                <a:solidFill>
                  <a:srgbClr val="0000FF"/>
                </a:solidFill>
              </a:rPr>
              <a:t>처리 </a:t>
            </a:r>
            <a:r>
              <a:rPr lang="ko-KR" altLang="en-US" sz="1200" dirty="0" smtClean="0">
                <a:solidFill>
                  <a:srgbClr val="0000FF"/>
                </a:solidFill>
              </a:rPr>
              <a:t>내용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ko-KR" altLang="en-US" sz="1200" dirty="0" smtClean="0">
                <a:solidFill>
                  <a:srgbClr val="0000FF"/>
                </a:solidFill>
              </a:rPr>
              <a:t>  </a:t>
            </a:r>
            <a:r>
              <a:rPr lang="ko-KR" altLang="en-US" sz="1200" dirty="0" err="1" smtClean="0">
                <a:solidFill>
                  <a:srgbClr val="0000FF"/>
                </a:solidFill>
              </a:rPr>
              <a:t>메소드명</a:t>
            </a:r>
            <a:r>
              <a:rPr lang="en-US" altLang="ko-KR" sz="1200" dirty="0" smtClean="0">
                <a:solidFill>
                  <a:srgbClr val="0000FF"/>
                </a:solidFill>
              </a:rPr>
              <a:t>2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en-US" altLang="ko-KR" sz="1200" dirty="0">
                <a:solidFill>
                  <a:srgbClr val="0000FF"/>
                </a:solidFill>
              </a:rPr>
              <a:t>    </a:t>
            </a:r>
            <a:r>
              <a:rPr lang="ko-KR" altLang="en-US" sz="1200" dirty="0">
                <a:solidFill>
                  <a:srgbClr val="0000FF"/>
                </a:solidFill>
              </a:rPr>
              <a:t>처리 내용 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 smtClean="0">
                <a:solidFill>
                  <a:srgbClr val="0000FF"/>
                </a:solidFill>
              </a:rPr>
              <a:t> </a:t>
            </a:r>
            <a:endParaRPr lang="en-US" altLang="ko-KR" sz="1200" dirty="0">
              <a:solidFill>
                <a:srgbClr val="0000FF"/>
              </a:solidFill>
            </a:endParaRPr>
          </a:p>
          <a:p>
            <a:endParaRPr lang="en-US" altLang="ko-KR" sz="1200" dirty="0" smtClean="0">
              <a:solidFill>
                <a:srgbClr val="0000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4552260"/>
            <a:ext cx="2771800" cy="101566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FF"/>
                </a:solidFill>
              </a:rPr>
              <a:t>화면이름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(    </a:t>
            </a:r>
            <a:r>
              <a:rPr lang="en-US" altLang="ko-KR" sz="1200" b="1" dirty="0" err="1" smtClean="0">
                <a:solidFill>
                  <a:srgbClr val="0000FF"/>
                </a:solidFill>
              </a:rPr>
              <a:t>jsp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또는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html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파일명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 )   </a:t>
            </a:r>
            <a:endParaRPr lang="en-US" altLang="ko-KR" sz="1200" dirty="0">
              <a:solidFill>
                <a:srgbClr val="0000FF"/>
              </a:solidFill>
            </a:endParaRPr>
          </a:p>
          <a:p>
            <a:endParaRPr lang="en-US" altLang="ko-KR" sz="1200" dirty="0">
              <a:solidFill>
                <a:srgbClr val="0000FF"/>
              </a:solidFill>
            </a:endParaRPr>
          </a:p>
          <a:p>
            <a:endParaRPr lang="en-US" altLang="ko-KR" sz="1200" dirty="0" smtClean="0">
              <a:solidFill>
                <a:srgbClr val="0000FF"/>
              </a:solidFill>
            </a:endParaRPr>
          </a:p>
          <a:p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en-US" altLang="ko-KR" sz="1200" dirty="0" smtClean="0"/>
              <a:t>       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536513" y="2138732"/>
            <a:ext cx="2500330" cy="101566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0000FF"/>
                </a:solidFill>
              </a:rPr>
              <a:t>클래스명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ko-KR" altLang="en-US" sz="1200" dirty="0" smtClean="0">
                <a:solidFill>
                  <a:srgbClr val="0000FF"/>
                </a:solidFill>
              </a:rPr>
              <a:t> 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</a:rPr>
              <a:t> 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>
                <a:solidFill>
                  <a:srgbClr val="0000FF"/>
                </a:solidFill>
              </a:rPr>
              <a:t>  </a:t>
            </a:r>
            <a:r>
              <a:rPr lang="en-US" altLang="ko-KR" sz="1200" dirty="0" smtClean="0">
                <a:solidFill>
                  <a:srgbClr val="0000FF"/>
                </a:solidFill>
              </a:rPr>
              <a:t> </a:t>
            </a:r>
            <a:endParaRPr lang="en-US" altLang="ko-KR" sz="1200" dirty="0">
              <a:solidFill>
                <a:srgbClr val="0000FF"/>
              </a:solidFill>
            </a:endParaRPr>
          </a:p>
          <a:p>
            <a:endParaRPr lang="en-US" altLang="ko-KR" sz="12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6708" cy="64633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Salgrade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테이블에 다음과 같은 </a:t>
            </a:r>
            <a:r>
              <a:rPr lang="ko-KR" altLang="en-US" dirty="0" smtClean="0"/>
              <a:t>기능이  </a:t>
            </a:r>
            <a:r>
              <a:rPr lang="ko-KR" altLang="en-US" dirty="0"/>
              <a:t>가능한 </a:t>
            </a:r>
            <a:r>
              <a:rPr lang="en-US" altLang="ko-KR" dirty="0" smtClean="0"/>
              <a:t> </a:t>
            </a:r>
            <a:r>
              <a:rPr lang="ko-KR" altLang="en-US" dirty="0" smtClean="0"/>
              <a:t>웹 </a:t>
            </a:r>
            <a:r>
              <a:rPr lang="ko-KR" altLang="en-US" dirty="0"/>
              <a:t>프로그램을 작성을 위한 설계를 하세요</a:t>
            </a:r>
            <a:r>
              <a:rPr lang="en-US" altLang="ko-KR" dirty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 등록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검색 </a:t>
            </a:r>
            <a:r>
              <a:rPr lang="en-US" altLang="ko-KR" dirty="0" smtClean="0"/>
              <a:t>– grade </a:t>
            </a:r>
            <a:r>
              <a:rPr lang="ko-KR" altLang="en-US" dirty="0" smtClean="0"/>
              <a:t>값을 입력 받아 해당 </a:t>
            </a:r>
            <a:r>
              <a:rPr lang="en-US" altLang="ko-KR" dirty="0" smtClean="0"/>
              <a:t>grade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losal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hisal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검색하여 출력 </a:t>
            </a:r>
            <a:endParaRPr lang="en-US" altLang="ko-KR" dirty="0" smtClean="0"/>
          </a:p>
          <a:p>
            <a:r>
              <a:rPr lang="ko-KR" altLang="en-US" dirty="0" smtClean="0"/>
              <a:t> 삭제 </a:t>
            </a:r>
            <a:r>
              <a:rPr lang="en-US" altLang="ko-KR" dirty="0"/>
              <a:t>- grade </a:t>
            </a:r>
            <a:r>
              <a:rPr lang="ko-KR" altLang="en-US" dirty="0"/>
              <a:t>값을 입력 받아 해당 레코드 삭제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76872"/>
            <a:ext cx="7056784" cy="315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2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126</Words>
  <Application>Microsoft Office PowerPoint</Application>
  <PresentationFormat>화면 슬라이드 쇼(4:3)</PresentationFormat>
  <Paragraphs>70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>bit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bit</dc:creator>
  <cp:lastModifiedBy>Home</cp:lastModifiedBy>
  <cp:revision>152</cp:revision>
  <dcterms:created xsi:type="dcterms:W3CDTF">2015-03-17T06:16:19Z</dcterms:created>
  <dcterms:modified xsi:type="dcterms:W3CDTF">2018-02-07T21:29:51Z</dcterms:modified>
</cp:coreProperties>
</file>