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2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13793" y="907401"/>
            <a:ext cx="3071834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</a:rPr>
              <a:t>SalServlet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0826" y="908412"/>
            <a:ext cx="250033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SalDAO.java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0162" y="1858274"/>
            <a:ext cx="2771800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0000FF"/>
                </a:solidFill>
              </a:rPr>
              <a:t>s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elect.jsp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98782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4" y="0"/>
            <a:ext cx="344156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Controller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56" y="0"/>
            <a:ext cx="271464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</a:t>
            </a:r>
            <a:endParaRPr lang="ko-KR" altLang="en-US" sz="12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751638" y="4725144"/>
            <a:ext cx="33975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166775" y="1157623"/>
            <a:ext cx="322255" cy="51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4" y="769912"/>
            <a:ext cx="277180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FF"/>
                </a:solidFill>
              </a:rPr>
              <a:t>Insert.jsp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15968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FF"/>
                </a:solidFill>
              </a:rPr>
              <a:t>delete.jsp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1396" y="2531138"/>
            <a:ext cx="307183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4677" y="4275262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</a:t>
            </a:r>
            <a:r>
              <a:rPr lang="ko-KR" altLang="en-US" sz="1200" dirty="0" smtClean="0">
                <a:solidFill>
                  <a:srgbClr val="0000FF"/>
                </a:solidFill>
              </a:rPr>
              <a:t>내용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내용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552260"/>
            <a:ext cx="2771800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FF"/>
                </a:solidFill>
              </a:rPr>
              <a:t>m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ain.jsp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6513" y="2138732"/>
            <a:ext cx="250033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SalVO.java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670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다음과 같은 기능이  </a:t>
            </a:r>
            <a:r>
              <a:rPr lang="ko-KR" altLang="en-US" dirty="0"/>
              <a:t>가능한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/>
              <a:t>프로그램을 작성을 위한 설계를 하세요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등록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– grade </a:t>
            </a:r>
            <a:r>
              <a:rPr lang="ko-KR" altLang="en-US" dirty="0" smtClean="0"/>
              <a:t>값을 입력 받아 해당 </a:t>
            </a:r>
            <a:r>
              <a:rPr lang="en-US" altLang="ko-KR" dirty="0" smtClean="0"/>
              <a:t>grade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losal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hisal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 출력 </a:t>
            </a:r>
            <a:endParaRPr lang="en-US" altLang="ko-KR" dirty="0" smtClean="0"/>
          </a:p>
          <a:p>
            <a:r>
              <a:rPr lang="ko-KR" altLang="en-US" dirty="0" smtClean="0"/>
              <a:t> 삭제 </a:t>
            </a:r>
            <a:r>
              <a:rPr lang="en-US" altLang="ko-KR" dirty="0"/>
              <a:t>- grade </a:t>
            </a:r>
            <a:r>
              <a:rPr lang="ko-KR" altLang="en-US" dirty="0"/>
              <a:t>값을 입력 받아 해당 레코드 삭제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056784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74</Words>
  <Application>Microsoft Office PowerPoint</Application>
  <PresentationFormat>화면 슬라이드 쇼(4:3)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user</cp:lastModifiedBy>
  <cp:revision>158</cp:revision>
  <dcterms:created xsi:type="dcterms:W3CDTF">2015-03-17T06:16:19Z</dcterms:created>
  <dcterms:modified xsi:type="dcterms:W3CDTF">2018-02-08T08:15:44Z</dcterms:modified>
</cp:coreProperties>
</file>