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8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F586-73F1-4CCC-8F1E-E231D69A09F2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F81F-6358-4C2B-BB95-28DF093DB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17240" y="332656"/>
            <a:ext cx="122413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</a:t>
            </a:r>
            <a:r>
              <a:rPr lang="ko-KR" altLang="en-US" dirty="0"/>
              <a:t>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7240" y="148478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입장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1429308" y="11967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6156176" y="188640"/>
            <a:ext cx="2530624" cy="5937523"/>
          </a:xfrm>
        </p:spPr>
        <p:txBody>
          <a:bodyPr/>
          <a:lstStyle/>
          <a:p>
            <a:r>
              <a:rPr lang="ko-KR" altLang="en-US" dirty="0" smtClean="0"/>
              <a:t>일반 사용자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49" name="다이아몬드 48"/>
          <p:cNvSpPr/>
          <p:nvPr/>
        </p:nvSpPr>
        <p:spPr>
          <a:xfrm>
            <a:off x="637220" y="2908280"/>
            <a:ext cx="1584176" cy="10081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인증여부</a:t>
            </a:r>
            <a:endParaRPr lang="ko-KR" altLang="en-US"/>
          </a:p>
        </p:txBody>
      </p:sp>
      <p:cxnSp>
        <p:nvCxnSpPr>
          <p:cNvPr id="51" name="직선 화살표 연결선 50"/>
          <p:cNvCxnSpPr>
            <a:stCxn id="5" idx="2"/>
            <a:endCxn id="49" idx="0"/>
          </p:cNvCxnSpPr>
          <p:nvPr/>
        </p:nvCxnSpPr>
        <p:spPr>
          <a:xfrm>
            <a:off x="1429308" y="2420888"/>
            <a:ext cx="0" cy="48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17240" y="4651439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헬스장 내부인원 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777680" y="4651439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런닝머신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꺼짐태그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777680" y="2943408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퇴장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869468" y="294428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인증불가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869468" y="4651439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런닝머신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켜짐태그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49" idx="2"/>
            <a:endCxn id="58" idx="0"/>
          </p:cNvCxnSpPr>
          <p:nvPr/>
        </p:nvCxnSpPr>
        <p:spPr>
          <a:xfrm>
            <a:off x="1429308" y="3916392"/>
            <a:ext cx="0" cy="73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3"/>
            <a:endCxn id="66" idx="1"/>
          </p:cNvCxnSpPr>
          <p:nvPr/>
        </p:nvCxnSpPr>
        <p:spPr>
          <a:xfrm>
            <a:off x="2041376" y="5119491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3"/>
            <a:endCxn id="63" idx="1"/>
          </p:cNvCxnSpPr>
          <p:nvPr/>
        </p:nvCxnSpPr>
        <p:spPr>
          <a:xfrm>
            <a:off x="4093604" y="5119491"/>
            <a:ext cx="68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3" idx="0"/>
            <a:endCxn id="64" idx="2"/>
          </p:cNvCxnSpPr>
          <p:nvPr/>
        </p:nvCxnSpPr>
        <p:spPr>
          <a:xfrm flipV="1">
            <a:off x="5389748" y="3879512"/>
            <a:ext cx="0" cy="7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9" idx="3"/>
            <a:endCxn id="65" idx="1"/>
          </p:cNvCxnSpPr>
          <p:nvPr/>
        </p:nvCxnSpPr>
        <p:spPr>
          <a:xfrm>
            <a:off x="2221396" y="34123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4" idx="0"/>
            <a:endCxn id="5" idx="3"/>
          </p:cNvCxnSpPr>
          <p:nvPr/>
        </p:nvCxnSpPr>
        <p:spPr>
          <a:xfrm rot="16200000" flipV="1">
            <a:off x="3220276" y="773936"/>
            <a:ext cx="990572" cy="3348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5" idx="0"/>
            <a:endCxn id="4" idx="6"/>
          </p:cNvCxnSpPr>
          <p:nvPr/>
        </p:nvCxnSpPr>
        <p:spPr>
          <a:xfrm rot="16200000" flipV="1">
            <a:off x="1671666" y="1134414"/>
            <a:ext cx="2179580" cy="1440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460673" y="980728"/>
            <a:ext cx="1671167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id,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세부정보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,…)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2060848"/>
            <a:ext cx="1512168" cy="609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입장시간 기록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dirty="0" smtClean="0"/>
              <a:t>입장인 얼굴 사진 기록</a:t>
            </a:r>
            <a:endParaRPr lang="ko-KR" altLang="en-US" sz="1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2764264"/>
            <a:ext cx="760723" cy="36004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id DB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63888" y="3556352"/>
            <a:ext cx="760723" cy="5927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 거부 시간 기록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81536" y="5407523"/>
            <a:ext cx="109046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기구 동작 시작 시간 기록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89748" y="5407523"/>
            <a:ext cx="109046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기구 동작 종료 시간 기록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89748" y="3551633"/>
            <a:ext cx="760723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퇴</a:t>
            </a:r>
            <a:r>
              <a:rPr lang="ko-KR" altLang="en-US" sz="1200" dirty="0" smtClean="0"/>
              <a:t>장시간 기록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헬스장내부인원</a:t>
            </a:r>
            <a:r>
              <a:rPr lang="en-US" altLang="ko-KR" sz="1200" dirty="0" smtClean="0"/>
              <a:t>--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60673" y="5158334"/>
            <a:ext cx="1512168" cy="790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입장시간 기록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dirty="0" smtClean="0"/>
              <a:t>입장인 얼굴 사진 기록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헬스장내부인원</a:t>
            </a:r>
            <a:r>
              <a:rPr lang="en-US" altLang="ko-KR" sz="1200" dirty="0" smtClean="0"/>
              <a:t>++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5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87624" y="656692"/>
            <a:ext cx="1224136" cy="8640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</a:t>
            </a:r>
            <a:r>
              <a:rPr lang="ko-KR" altLang="en-US" dirty="0"/>
              <a:t>입</a:t>
            </a:r>
          </a:p>
        </p:txBody>
      </p:sp>
      <p:cxnSp>
        <p:nvCxnSpPr>
          <p:cNvPr id="7" name="직선 화살표 연결선 6"/>
          <p:cNvCxnSpPr>
            <a:stCxn id="4" idx="4"/>
            <a:endCxn id="13" idx="0"/>
          </p:cNvCxnSpPr>
          <p:nvPr/>
        </p:nvCxnSpPr>
        <p:spPr>
          <a:xfrm>
            <a:off x="1799692" y="1520788"/>
            <a:ext cx="12701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00325" y="2456892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4221088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불끄기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켜기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13" idx="2"/>
            <a:endCxn id="25" idx="0"/>
          </p:cNvCxnSpPr>
          <p:nvPr/>
        </p:nvCxnSpPr>
        <p:spPr>
          <a:xfrm flipH="1">
            <a:off x="1799692" y="3392996"/>
            <a:ext cx="12701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25" idx="1"/>
            <a:endCxn id="13" idx="1"/>
          </p:cNvCxnSpPr>
          <p:nvPr/>
        </p:nvCxnSpPr>
        <p:spPr>
          <a:xfrm rot="10800000" flipH="1">
            <a:off x="1187623" y="2924944"/>
            <a:ext cx="12701" cy="1764196"/>
          </a:xfrm>
          <a:prstGeom prst="curvedConnector3">
            <a:avLst>
              <a:gd name="adj1" fmla="val -17998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자형 화살표 43"/>
          <p:cNvSpPr/>
          <p:nvPr/>
        </p:nvSpPr>
        <p:spPr>
          <a:xfrm rot="5400000">
            <a:off x="2487548" y="2591987"/>
            <a:ext cx="665914" cy="79208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283968" y="260648"/>
            <a:ext cx="4402832" cy="5865515"/>
          </a:xfrm>
        </p:spPr>
        <p:txBody>
          <a:bodyPr/>
          <a:lstStyle/>
          <a:p>
            <a:r>
              <a:rPr lang="ko-KR" altLang="en-US" dirty="0" smtClean="0"/>
              <a:t>관리자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07704" y="1160748"/>
            <a:ext cx="2448272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ID, </a:t>
            </a:r>
            <a:r>
              <a:rPr lang="ko-KR" altLang="en-US" sz="1200" dirty="0" smtClean="0"/>
              <a:t>관리자 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관리헬스장 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헬스장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소장 기구 목록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1880828"/>
            <a:ext cx="971293" cy="77424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헬스장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불러오기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불켜짐상태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81856" y="4869160"/>
            <a:ext cx="1334693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관리자가 불 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켠 시간 기록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40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87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2018-03-08T08:32:19Z</dcterms:created>
  <dcterms:modified xsi:type="dcterms:W3CDTF">2018-03-09T01:01:50Z</dcterms:modified>
</cp:coreProperties>
</file>