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bb2495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bb2495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7bb2495d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bb2495d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bb2495d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bb2495d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7bb2495d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7bb2495d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7bb2495d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7bb2495d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56700" y="536825"/>
            <a:ext cx="8118600" cy="698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One-stop Food Application</a:t>
            </a:r>
            <a:endParaRPr/>
          </a:p>
        </p:txBody>
      </p:sp>
      <p:sp>
        <p:nvSpPr>
          <p:cNvPr id="60" name="Google Shape;60;p13"/>
          <p:cNvSpPr txBox="1"/>
          <p:nvPr>
            <p:ph idx="1" type="subTitle"/>
          </p:nvPr>
        </p:nvSpPr>
        <p:spPr>
          <a:xfrm>
            <a:off x="1088675" y="2388525"/>
            <a:ext cx="4408800" cy="191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Presented by: Team 11</a:t>
            </a:r>
            <a:br>
              <a:rPr lang="en"/>
            </a:br>
            <a:r>
              <a:rPr lang="en"/>
              <a:t> </a:t>
            </a:r>
            <a:br>
              <a:rPr lang="en"/>
            </a:br>
            <a:r>
              <a:rPr lang="en" sz="1691"/>
              <a:t>Anant Sharma</a:t>
            </a:r>
            <a:br>
              <a:rPr lang="en" sz="1691"/>
            </a:br>
            <a:r>
              <a:rPr lang="en" sz="1691"/>
              <a:t>Puru Anand</a:t>
            </a:r>
            <a:br>
              <a:rPr lang="en" sz="1691"/>
            </a:br>
            <a:r>
              <a:rPr lang="en" sz="1691"/>
              <a:t>Radhika Sharma</a:t>
            </a:r>
            <a:br>
              <a:rPr lang="en" sz="1691"/>
            </a:br>
            <a:r>
              <a:rPr lang="en" sz="1691"/>
              <a:t>Tanya Lohiya</a:t>
            </a:r>
            <a:endParaRPr sz="1691"/>
          </a:p>
        </p:txBody>
      </p:sp>
      <p:sp>
        <p:nvSpPr>
          <p:cNvPr id="61" name="Google Shape;61;p13"/>
          <p:cNvSpPr txBox="1"/>
          <p:nvPr/>
        </p:nvSpPr>
        <p:spPr>
          <a:xfrm>
            <a:off x="256700" y="0"/>
            <a:ext cx="388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a:solidFill>
                  <a:schemeClr val="accent1"/>
                </a:solidFill>
                <a:latin typeface="Old Standard TT"/>
                <a:ea typeface="Old Standard TT"/>
                <a:cs typeface="Old Standard TT"/>
                <a:sym typeface="Old Standard TT"/>
              </a:rPr>
              <a:t>CS295P Keystone Course</a:t>
            </a:r>
            <a:br>
              <a:rPr lang="en" sz="4200">
                <a:solidFill>
                  <a:schemeClr val="accent1"/>
                </a:solidFill>
                <a:latin typeface="Old Standard TT"/>
                <a:ea typeface="Old Standard TT"/>
                <a:cs typeface="Old Standard TT"/>
                <a:sym typeface="Old Standard TT"/>
              </a:rPr>
            </a:b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MVP of our project is to design an application that would utilize ML model to identify the dish in the picture captured by the user and provide the most relevant recipe for it. </a:t>
            </a:r>
            <a:endParaRPr/>
          </a:p>
          <a:p>
            <a:pPr indent="-342900" lvl="0" marL="457200" rtl="0" algn="l">
              <a:spcBef>
                <a:spcPts val="0"/>
              </a:spcBef>
              <a:spcAft>
                <a:spcPts val="0"/>
              </a:spcAft>
              <a:buSzPts val="1800"/>
              <a:buChar char="●"/>
            </a:pPr>
            <a:r>
              <a:rPr lang="en"/>
              <a:t>Our proposal also includes implementation of following additional features:</a:t>
            </a:r>
            <a:endParaRPr/>
          </a:p>
          <a:p>
            <a:pPr indent="-317500" lvl="1" marL="914400" rtl="0" algn="l">
              <a:spcBef>
                <a:spcPts val="0"/>
              </a:spcBef>
              <a:spcAft>
                <a:spcPts val="0"/>
              </a:spcAft>
              <a:buSzPts val="1400"/>
              <a:buChar char="○"/>
            </a:pPr>
            <a:r>
              <a:rPr lang="en"/>
              <a:t>Display</a:t>
            </a:r>
            <a:r>
              <a:rPr lang="en"/>
              <a:t> list of nearby restaurants serving that item</a:t>
            </a:r>
            <a:endParaRPr/>
          </a:p>
          <a:p>
            <a:pPr indent="-317500" lvl="1" marL="914400" rtl="0" algn="l">
              <a:spcBef>
                <a:spcPts val="0"/>
              </a:spcBef>
              <a:spcAft>
                <a:spcPts val="0"/>
              </a:spcAft>
              <a:buSzPts val="1400"/>
              <a:buChar char="○"/>
            </a:pPr>
            <a:r>
              <a:rPr lang="en"/>
              <a:t>Sort the restaurants based on real-time traffic/ crowd in the area</a:t>
            </a:r>
            <a:endParaRPr/>
          </a:p>
          <a:p>
            <a:pPr indent="-317500" lvl="1" marL="914400" rtl="0" algn="l">
              <a:spcBef>
                <a:spcPts val="0"/>
              </a:spcBef>
              <a:spcAft>
                <a:spcPts val="0"/>
              </a:spcAft>
              <a:buSzPts val="1400"/>
              <a:buChar char="○"/>
            </a:pPr>
            <a:r>
              <a:rPr lang="en"/>
              <a:t>Integrate voice assistant Alexa/OkGoogle with the application.</a:t>
            </a:r>
            <a:endParaRPr/>
          </a:p>
          <a:p>
            <a:pPr indent="-317500" lvl="1" marL="914400" rtl="0" algn="l">
              <a:spcBef>
                <a:spcPts val="0"/>
              </a:spcBef>
              <a:spcAft>
                <a:spcPts val="0"/>
              </a:spcAft>
              <a:buSzPts val="1400"/>
              <a:buChar char="○"/>
            </a:pPr>
            <a:r>
              <a:rPr lang="en"/>
              <a:t>Allow user to provide feedback if food item was incorrectly identified.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Accomplished Tasks</a:t>
            </a:r>
            <a:endParaRPr/>
          </a:p>
        </p:txBody>
      </p:sp>
      <p:sp>
        <p:nvSpPr>
          <p:cNvPr id="73" name="Google Shape;73;p15"/>
          <p:cNvSpPr txBox="1"/>
          <p:nvPr>
            <p:ph idx="1" type="body"/>
          </p:nvPr>
        </p:nvSpPr>
        <p:spPr>
          <a:xfrm>
            <a:off x="311700" y="1684775"/>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application’s UI</a:t>
            </a:r>
            <a:endParaRPr/>
          </a:p>
          <a:p>
            <a:pPr indent="-342900" lvl="0" marL="457200" rtl="0" algn="l">
              <a:spcBef>
                <a:spcPts val="0"/>
              </a:spcBef>
              <a:spcAft>
                <a:spcPts val="0"/>
              </a:spcAft>
              <a:buSzPts val="1800"/>
              <a:buChar char="●"/>
            </a:pPr>
            <a:r>
              <a:rPr lang="en"/>
              <a:t>Completed course on Transfer Learning</a:t>
            </a:r>
            <a:endParaRPr/>
          </a:p>
          <a:p>
            <a:pPr indent="-342900" lvl="0" marL="457200" rtl="0" algn="l">
              <a:spcBef>
                <a:spcPts val="0"/>
              </a:spcBef>
              <a:spcAft>
                <a:spcPts val="0"/>
              </a:spcAft>
              <a:buSzPts val="1800"/>
              <a:buChar char="●"/>
            </a:pPr>
            <a:r>
              <a:rPr lang="en"/>
              <a:t>Built a deep learning model to classify food items</a:t>
            </a:r>
            <a:endParaRPr/>
          </a:p>
          <a:p>
            <a:pPr indent="-342900" lvl="0" marL="457200" rtl="0" algn="l">
              <a:spcBef>
                <a:spcPts val="0"/>
              </a:spcBef>
              <a:spcAft>
                <a:spcPts val="0"/>
              </a:spcAft>
              <a:buSzPts val="1800"/>
              <a:buChar char="●"/>
            </a:pPr>
            <a:r>
              <a:rPr lang="en"/>
              <a:t>Determined database schema</a:t>
            </a:r>
            <a:endParaRPr/>
          </a:p>
          <a:p>
            <a:pPr indent="-342900" lvl="0" marL="457200" rtl="0" algn="l">
              <a:spcBef>
                <a:spcPts val="0"/>
              </a:spcBef>
              <a:spcAft>
                <a:spcPts val="0"/>
              </a:spcAft>
              <a:buSzPts val="1800"/>
              <a:buChar char="●"/>
            </a:pPr>
            <a:r>
              <a:rPr lang="en"/>
              <a:t>Designed APIs for CRUD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79" name="Google Shape;79;p16"/>
          <p:cNvSpPr txBox="1"/>
          <p:nvPr>
            <p:ph idx="1" type="body"/>
          </p:nvPr>
        </p:nvSpPr>
        <p:spPr>
          <a:xfrm>
            <a:off x="311700" y="163035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UI designing software and NoSQL database design</a:t>
            </a:r>
            <a:endParaRPr/>
          </a:p>
          <a:p>
            <a:pPr indent="-342900" lvl="0" marL="457200" rtl="0" algn="l">
              <a:spcBef>
                <a:spcPts val="0"/>
              </a:spcBef>
              <a:spcAft>
                <a:spcPts val="0"/>
              </a:spcAft>
              <a:buSzPts val="1800"/>
              <a:buChar char="●"/>
            </a:pPr>
            <a:r>
              <a:rPr lang="en"/>
              <a:t>Determining the best deep learning model for our dataset</a:t>
            </a:r>
            <a:endParaRPr/>
          </a:p>
          <a:p>
            <a:pPr indent="-342900" lvl="0" marL="457200" rtl="0" algn="l">
              <a:spcBef>
                <a:spcPts val="0"/>
              </a:spcBef>
              <a:spcAft>
                <a:spcPts val="0"/>
              </a:spcAft>
              <a:buSzPts val="1800"/>
              <a:buChar char="●"/>
            </a:pPr>
            <a:r>
              <a:rPr lang="en"/>
              <a:t>Fine tuning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Tasks</a:t>
            </a:r>
            <a:endParaRPr/>
          </a:p>
        </p:txBody>
      </p:sp>
      <p:sp>
        <p:nvSpPr>
          <p:cNvPr id="85" name="Google Shape;85;p17"/>
          <p:cNvSpPr txBox="1"/>
          <p:nvPr>
            <p:ph idx="1" type="body"/>
          </p:nvPr>
        </p:nvSpPr>
        <p:spPr>
          <a:xfrm>
            <a:off x="311700" y="17463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Finding nearby restaurants serving the identified food item</a:t>
            </a:r>
            <a:endParaRPr/>
          </a:p>
          <a:p>
            <a:pPr indent="-342900" lvl="0" marL="457200" rtl="0" algn="l">
              <a:spcBef>
                <a:spcPts val="0"/>
              </a:spcBef>
              <a:spcAft>
                <a:spcPts val="0"/>
              </a:spcAft>
              <a:buSzPts val="1800"/>
              <a:buChar char="●"/>
            </a:pPr>
            <a:r>
              <a:rPr lang="en"/>
              <a:t>Incorporating voice control </a:t>
            </a:r>
            <a:r>
              <a:rPr lang="en"/>
              <a:t>support</a:t>
            </a:r>
            <a:endParaRPr/>
          </a:p>
          <a:p>
            <a:pPr indent="-342900" lvl="0" marL="457200" rtl="0" algn="l">
              <a:spcBef>
                <a:spcPts val="0"/>
              </a:spcBef>
              <a:spcAft>
                <a:spcPts val="0"/>
              </a:spcAft>
              <a:buSzPts val="1800"/>
              <a:buChar char="●"/>
            </a:pPr>
            <a:r>
              <a:rPr lang="en"/>
              <a:t>Sorting the restaurants based on real-time traffic/ crowd in the area</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256700" y="738900"/>
            <a:ext cx="8118600" cy="6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680"/>
              <a:t>Questions?</a:t>
            </a:r>
            <a:endParaRPr sz="4680"/>
          </a:p>
        </p:txBody>
      </p:sp>
      <p:sp>
        <p:nvSpPr>
          <p:cNvPr id="91" name="Google Shape;91;p18"/>
          <p:cNvSpPr txBox="1"/>
          <p:nvPr>
            <p:ph idx="1" type="subTitle"/>
          </p:nvPr>
        </p:nvSpPr>
        <p:spPr>
          <a:xfrm>
            <a:off x="1236400" y="3072775"/>
            <a:ext cx="8055300" cy="104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6200"/>
              <a:t>THANK YOU!</a:t>
            </a:r>
            <a:endParaRPr sz="5491"/>
          </a:p>
        </p:txBody>
      </p:sp>
      <p:sp>
        <p:nvSpPr>
          <p:cNvPr id="92" name="Google Shape;92;p18"/>
          <p:cNvSpPr txBox="1"/>
          <p:nvPr/>
        </p:nvSpPr>
        <p:spPr>
          <a:xfrm>
            <a:off x="256700" y="124400"/>
            <a:ext cx="388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1"/>
                </a:solidFill>
                <a:latin typeface="Old Standard TT"/>
                <a:ea typeface="Old Standard TT"/>
                <a:cs typeface="Old Standard TT"/>
                <a:sym typeface="Old Standard TT"/>
              </a:rPr>
              <a:t>CS295P Keystone Cour</a:t>
            </a:r>
            <a:r>
              <a:rPr lang="en" sz="2200">
                <a:solidFill>
                  <a:schemeClr val="accent1"/>
                </a:solidFill>
                <a:latin typeface="Old Standard TT"/>
                <a:ea typeface="Old Standard TT"/>
                <a:cs typeface="Old Standard TT"/>
                <a:sym typeface="Old Standard TT"/>
              </a:rPr>
              <a:t>s</a:t>
            </a:r>
            <a:r>
              <a:rPr lang="en" sz="2200">
                <a:solidFill>
                  <a:schemeClr val="accent1"/>
                </a:solidFill>
                <a:latin typeface="Old Standard TT"/>
                <a:ea typeface="Old Standard TT"/>
                <a:cs typeface="Old Standard TT"/>
                <a:sym typeface="Old Standard TT"/>
              </a:rPr>
              <a:t>e</a:t>
            </a:r>
            <a:br>
              <a:rPr lang="en" sz="4200">
                <a:solidFill>
                  <a:schemeClr val="accent1"/>
                </a:solidFill>
                <a:latin typeface="Old Standard TT"/>
                <a:ea typeface="Old Standard TT"/>
                <a:cs typeface="Old Standard TT"/>
                <a:sym typeface="Old Standard TT"/>
              </a:rPr>
            </a:b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