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cnblogs.com/xiao-apple36/p/12810941.html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python.org/zh-tw/3.7/extending/embedding.html?highlight=pyobject_getattrstring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6300" y="1245005"/>
            <a:ext cx="429259" cy="124460"/>
            <a:chOff x="1826300" y="1245005"/>
            <a:chExt cx="429259" cy="124460"/>
          </a:xfrm>
        </p:grpSpPr>
        <p:sp>
          <p:nvSpPr>
            <p:cNvPr id="3" name="object 3"/>
            <p:cNvSpPr/>
            <p:nvPr/>
          </p:nvSpPr>
          <p:spPr>
            <a:xfrm>
              <a:off x="1826300" y="1245005"/>
              <a:ext cx="429259" cy="124460"/>
            </a:xfrm>
            <a:custGeom>
              <a:avLst/>
              <a:gdLst/>
              <a:ahLst/>
              <a:cxnLst/>
              <a:rect l="l" t="t" r="r" b="b"/>
              <a:pathLst>
                <a:path w="429260" h="124459">
                  <a:moveTo>
                    <a:pt x="404028" y="123882"/>
                  </a:moveTo>
                  <a:lnTo>
                    <a:pt x="24795" y="123882"/>
                  </a:lnTo>
                  <a:lnTo>
                    <a:pt x="21145" y="123158"/>
                  </a:lnTo>
                  <a:lnTo>
                    <a:pt x="0" y="99086"/>
                  </a:lnTo>
                  <a:lnTo>
                    <a:pt x="0" y="24797"/>
                  </a:lnTo>
                  <a:lnTo>
                    <a:pt x="24795" y="0"/>
                  </a:lnTo>
                  <a:lnTo>
                    <a:pt x="404028" y="0"/>
                  </a:lnTo>
                  <a:lnTo>
                    <a:pt x="428823" y="24797"/>
                  </a:lnTo>
                  <a:lnTo>
                    <a:pt x="428823" y="99086"/>
                  </a:lnTo>
                  <a:lnTo>
                    <a:pt x="407668" y="123158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1064" y="1249770"/>
              <a:ext cx="419734" cy="114935"/>
            </a:xfrm>
            <a:custGeom>
              <a:avLst/>
              <a:gdLst/>
              <a:ahLst/>
              <a:cxnLst/>
              <a:rect l="l" t="t" r="r" b="b"/>
              <a:pathLst>
                <a:path w="419735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64"/>
                  </a:lnTo>
                  <a:lnTo>
                    <a:pt x="600" y="17625"/>
                  </a:lnTo>
                  <a:lnTo>
                    <a:pt x="1810" y="14706"/>
                  </a:lnTo>
                  <a:lnTo>
                    <a:pt x="3020" y="11787"/>
                  </a:lnTo>
                  <a:lnTo>
                    <a:pt x="4745" y="9211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395470" y="0"/>
                  </a:lnTo>
                  <a:lnTo>
                    <a:pt x="398634" y="0"/>
                  </a:lnTo>
                  <a:lnTo>
                    <a:pt x="401665" y="604"/>
                  </a:lnTo>
                  <a:lnTo>
                    <a:pt x="417483" y="14706"/>
                  </a:lnTo>
                  <a:lnTo>
                    <a:pt x="418694" y="17625"/>
                  </a:lnTo>
                  <a:lnTo>
                    <a:pt x="419294" y="20664"/>
                  </a:lnTo>
                  <a:lnTo>
                    <a:pt x="419294" y="23823"/>
                  </a:lnTo>
                  <a:lnTo>
                    <a:pt x="419294" y="90529"/>
                  </a:lnTo>
                  <a:lnTo>
                    <a:pt x="419294" y="93693"/>
                  </a:lnTo>
                  <a:lnTo>
                    <a:pt x="418694" y="96723"/>
                  </a:lnTo>
                  <a:lnTo>
                    <a:pt x="398634" y="114353"/>
                  </a:lnTo>
                  <a:lnTo>
                    <a:pt x="395470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52"/>
                  </a:lnTo>
                  <a:lnTo>
                    <a:pt x="0" y="93693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3827478" y="1245005"/>
            <a:ext cx="457834" cy="124460"/>
            <a:chOff x="3827478" y="1245005"/>
            <a:chExt cx="457834" cy="124460"/>
          </a:xfrm>
        </p:grpSpPr>
        <p:sp>
          <p:nvSpPr>
            <p:cNvPr id="6" name="object 6"/>
            <p:cNvSpPr/>
            <p:nvPr/>
          </p:nvSpPr>
          <p:spPr>
            <a:xfrm>
              <a:off x="3827478" y="1245005"/>
              <a:ext cx="457834" cy="124460"/>
            </a:xfrm>
            <a:custGeom>
              <a:avLst/>
              <a:gdLst/>
              <a:ahLst/>
              <a:cxnLst/>
              <a:rect l="l" t="t" r="r" b="b"/>
              <a:pathLst>
                <a:path w="457835" h="124459">
                  <a:moveTo>
                    <a:pt x="432616" y="123882"/>
                  </a:moveTo>
                  <a:lnTo>
                    <a:pt x="24795" y="123882"/>
                  </a:lnTo>
                  <a:lnTo>
                    <a:pt x="21145" y="123158"/>
                  </a:lnTo>
                  <a:lnTo>
                    <a:pt x="0" y="99086"/>
                  </a:lnTo>
                  <a:lnTo>
                    <a:pt x="0" y="24797"/>
                  </a:lnTo>
                  <a:lnTo>
                    <a:pt x="24795" y="0"/>
                  </a:lnTo>
                  <a:lnTo>
                    <a:pt x="432616" y="0"/>
                  </a:lnTo>
                  <a:lnTo>
                    <a:pt x="457412" y="24797"/>
                  </a:lnTo>
                  <a:lnTo>
                    <a:pt x="457412" y="99086"/>
                  </a:lnTo>
                  <a:lnTo>
                    <a:pt x="436256" y="123158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32242" y="1249770"/>
              <a:ext cx="448309" cy="114935"/>
            </a:xfrm>
            <a:custGeom>
              <a:avLst/>
              <a:gdLst/>
              <a:ahLst/>
              <a:cxnLst/>
              <a:rect l="l" t="t" r="r" b="b"/>
              <a:pathLst>
                <a:path w="448310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64"/>
                  </a:lnTo>
                  <a:lnTo>
                    <a:pt x="600" y="17625"/>
                  </a:lnTo>
                  <a:lnTo>
                    <a:pt x="1810" y="14706"/>
                  </a:lnTo>
                  <a:lnTo>
                    <a:pt x="3020" y="11787"/>
                  </a:lnTo>
                  <a:lnTo>
                    <a:pt x="4745" y="9211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424059" y="0"/>
                  </a:lnTo>
                  <a:lnTo>
                    <a:pt x="427213" y="0"/>
                  </a:lnTo>
                  <a:lnTo>
                    <a:pt x="430253" y="604"/>
                  </a:lnTo>
                  <a:lnTo>
                    <a:pt x="446072" y="14706"/>
                  </a:lnTo>
                  <a:lnTo>
                    <a:pt x="447282" y="17625"/>
                  </a:lnTo>
                  <a:lnTo>
                    <a:pt x="447882" y="20664"/>
                  </a:lnTo>
                  <a:lnTo>
                    <a:pt x="447882" y="23823"/>
                  </a:lnTo>
                  <a:lnTo>
                    <a:pt x="447882" y="90529"/>
                  </a:lnTo>
                  <a:lnTo>
                    <a:pt x="447882" y="93693"/>
                  </a:lnTo>
                  <a:lnTo>
                    <a:pt x="447282" y="96723"/>
                  </a:lnTo>
                  <a:lnTo>
                    <a:pt x="427213" y="114353"/>
                  </a:lnTo>
                  <a:lnTo>
                    <a:pt x="424059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52"/>
                  </a:lnTo>
                  <a:lnTo>
                    <a:pt x="0" y="93693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454652" y="1959711"/>
            <a:ext cx="429259" cy="124460"/>
            <a:chOff x="1454652" y="1959711"/>
            <a:chExt cx="429259" cy="124460"/>
          </a:xfrm>
        </p:grpSpPr>
        <p:sp>
          <p:nvSpPr>
            <p:cNvPr id="9" name="object 9"/>
            <p:cNvSpPr/>
            <p:nvPr/>
          </p:nvSpPr>
          <p:spPr>
            <a:xfrm>
              <a:off x="1454652" y="1959711"/>
              <a:ext cx="429259" cy="124460"/>
            </a:xfrm>
            <a:custGeom>
              <a:avLst/>
              <a:gdLst/>
              <a:ahLst/>
              <a:cxnLst/>
              <a:rect l="l" t="t" r="r" b="b"/>
              <a:pathLst>
                <a:path w="429260" h="124460">
                  <a:moveTo>
                    <a:pt x="404028" y="123882"/>
                  </a:moveTo>
                  <a:lnTo>
                    <a:pt x="24795" y="123882"/>
                  </a:lnTo>
                  <a:lnTo>
                    <a:pt x="21145" y="123158"/>
                  </a:lnTo>
                  <a:lnTo>
                    <a:pt x="0" y="99086"/>
                  </a:lnTo>
                  <a:lnTo>
                    <a:pt x="0" y="24795"/>
                  </a:lnTo>
                  <a:lnTo>
                    <a:pt x="24795" y="0"/>
                  </a:lnTo>
                  <a:lnTo>
                    <a:pt x="404028" y="0"/>
                  </a:lnTo>
                  <a:lnTo>
                    <a:pt x="428823" y="24795"/>
                  </a:lnTo>
                  <a:lnTo>
                    <a:pt x="428823" y="99086"/>
                  </a:lnTo>
                  <a:lnTo>
                    <a:pt x="407678" y="123158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59417" y="1964476"/>
              <a:ext cx="419734" cy="114935"/>
            </a:xfrm>
            <a:custGeom>
              <a:avLst/>
              <a:gdLst/>
              <a:ahLst/>
              <a:cxnLst/>
              <a:rect l="l" t="t" r="r" b="b"/>
              <a:pathLst>
                <a:path w="419735" h="114935">
                  <a:moveTo>
                    <a:pt x="0" y="90529"/>
                  </a:moveTo>
                  <a:lnTo>
                    <a:pt x="0" y="23823"/>
                  </a:lnTo>
                  <a:lnTo>
                    <a:pt x="0" y="20659"/>
                  </a:lnTo>
                  <a:lnTo>
                    <a:pt x="600" y="17629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395470" y="0"/>
                  </a:lnTo>
                  <a:lnTo>
                    <a:pt x="398634" y="0"/>
                  </a:lnTo>
                  <a:lnTo>
                    <a:pt x="401665" y="600"/>
                  </a:lnTo>
                  <a:lnTo>
                    <a:pt x="419294" y="20659"/>
                  </a:lnTo>
                  <a:lnTo>
                    <a:pt x="419294" y="23823"/>
                  </a:lnTo>
                  <a:lnTo>
                    <a:pt x="419294" y="90529"/>
                  </a:lnTo>
                  <a:lnTo>
                    <a:pt x="419294" y="93693"/>
                  </a:lnTo>
                  <a:lnTo>
                    <a:pt x="418694" y="96723"/>
                  </a:lnTo>
                  <a:lnTo>
                    <a:pt x="398634" y="114353"/>
                  </a:lnTo>
                  <a:lnTo>
                    <a:pt x="395470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52"/>
                  </a:lnTo>
                  <a:lnTo>
                    <a:pt x="0" y="93693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959122" y="2264653"/>
            <a:ext cx="5651500" cy="334010"/>
            <a:chOff x="959122" y="2264653"/>
            <a:chExt cx="5651500" cy="334010"/>
          </a:xfrm>
        </p:grpSpPr>
        <p:sp>
          <p:nvSpPr>
            <p:cNvPr id="12" name="object 12"/>
            <p:cNvSpPr/>
            <p:nvPr/>
          </p:nvSpPr>
          <p:spPr>
            <a:xfrm>
              <a:off x="963887" y="2269417"/>
              <a:ext cx="5641975" cy="324485"/>
            </a:xfrm>
            <a:custGeom>
              <a:avLst/>
              <a:gdLst/>
              <a:ahLst/>
              <a:cxnLst/>
              <a:rect l="l" t="t" r="r" b="b"/>
              <a:pathLst>
                <a:path w="5641975" h="324485">
                  <a:moveTo>
                    <a:pt x="5620746" y="324000"/>
                  </a:moveTo>
                  <a:lnTo>
                    <a:pt x="20664" y="324000"/>
                  </a:lnTo>
                  <a:lnTo>
                    <a:pt x="17625" y="323399"/>
                  </a:lnTo>
                  <a:lnTo>
                    <a:pt x="0" y="303340"/>
                  </a:lnTo>
                  <a:lnTo>
                    <a:pt x="0" y="20659"/>
                  </a:lnTo>
                  <a:lnTo>
                    <a:pt x="20664" y="0"/>
                  </a:lnTo>
                  <a:lnTo>
                    <a:pt x="5620746" y="0"/>
                  </a:lnTo>
                  <a:lnTo>
                    <a:pt x="5641416" y="20659"/>
                  </a:lnTo>
                  <a:lnTo>
                    <a:pt x="5641416" y="303340"/>
                  </a:lnTo>
                  <a:lnTo>
                    <a:pt x="5623786" y="323399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63887" y="2269417"/>
              <a:ext cx="5641975" cy="324485"/>
            </a:xfrm>
            <a:custGeom>
              <a:avLst/>
              <a:gdLst/>
              <a:ahLst/>
              <a:cxnLst/>
              <a:rect l="l" t="t" r="r" b="b"/>
              <a:pathLst>
                <a:path w="5641975" h="324485">
                  <a:moveTo>
                    <a:pt x="0" y="300176"/>
                  </a:moveTo>
                  <a:lnTo>
                    <a:pt x="0" y="23823"/>
                  </a:lnTo>
                  <a:lnTo>
                    <a:pt x="0" y="20659"/>
                  </a:lnTo>
                  <a:lnTo>
                    <a:pt x="604" y="17629"/>
                  </a:lnTo>
                  <a:lnTo>
                    <a:pt x="14706" y="1810"/>
                  </a:lnTo>
                  <a:lnTo>
                    <a:pt x="17625" y="600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5617592" y="0"/>
                  </a:lnTo>
                  <a:lnTo>
                    <a:pt x="5620746" y="0"/>
                  </a:lnTo>
                  <a:lnTo>
                    <a:pt x="5623786" y="600"/>
                  </a:lnTo>
                  <a:lnTo>
                    <a:pt x="5641416" y="20659"/>
                  </a:lnTo>
                  <a:lnTo>
                    <a:pt x="5641416" y="23823"/>
                  </a:lnTo>
                  <a:lnTo>
                    <a:pt x="5641416" y="300176"/>
                  </a:lnTo>
                  <a:lnTo>
                    <a:pt x="5641416" y="303340"/>
                  </a:lnTo>
                  <a:lnTo>
                    <a:pt x="5640815" y="306370"/>
                  </a:lnTo>
                  <a:lnTo>
                    <a:pt x="5620746" y="324000"/>
                  </a:lnTo>
                  <a:lnTo>
                    <a:pt x="5617592" y="324000"/>
                  </a:lnTo>
                  <a:lnTo>
                    <a:pt x="23823" y="324000"/>
                  </a:lnTo>
                  <a:lnTo>
                    <a:pt x="20664" y="324000"/>
                  </a:lnTo>
                  <a:lnTo>
                    <a:pt x="17625" y="323399"/>
                  </a:lnTo>
                  <a:lnTo>
                    <a:pt x="14706" y="322189"/>
                  </a:lnTo>
                  <a:lnTo>
                    <a:pt x="11787" y="320979"/>
                  </a:lnTo>
                  <a:lnTo>
                    <a:pt x="0" y="303340"/>
                  </a:lnTo>
                  <a:lnTo>
                    <a:pt x="0" y="300176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6770" y="2350418"/>
              <a:ext cx="5556250" cy="181610"/>
            </a:xfrm>
            <a:custGeom>
              <a:avLst/>
              <a:gdLst/>
              <a:ahLst/>
              <a:cxnLst/>
              <a:rect l="l" t="t" r="r" b="b"/>
              <a:pathLst>
                <a:path w="5556250" h="181610">
                  <a:moveTo>
                    <a:pt x="5555651" y="181058"/>
                  </a:moveTo>
                  <a:lnTo>
                    <a:pt x="0" y="181058"/>
                  </a:lnTo>
                  <a:lnTo>
                    <a:pt x="0" y="0"/>
                  </a:lnTo>
                  <a:lnTo>
                    <a:pt x="5555651" y="0"/>
                  </a:lnTo>
                  <a:lnTo>
                    <a:pt x="5555651" y="181058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959122" y="3379595"/>
            <a:ext cx="5651500" cy="3354704"/>
            <a:chOff x="959122" y="3379595"/>
            <a:chExt cx="5651500" cy="3354704"/>
          </a:xfrm>
        </p:grpSpPr>
        <p:sp>
          <p:nvSpPr>
            <p:cNvPr id="16" name="object 16"/>
            <p:cNvSpPr/>
            <p:nvPr/>
          </p:nvSpPr>
          <p:spPr>
            <a:xfrm>
              <a:off x="963887" y="3384359"/>
              <a:ext cx="5641975" cy="3345179"/>
            </a:xfrm>
            <a:custGeom>
              <a:avLst/>
              <a:gdLst/>
              <a:ahLst/>
              <a:cxnLst/>
              <a:rect l="l" t="t" r="r" b="b"/>
              <a:pathLst>
                <a:path w="5641975" h="3345179">
                  <a:moveTo>
                    <a:pt x="5620746" y="3344826"/>
                  </a:moveTo>
                  <a:lnTo>
                    <a:pt x="20664" y="3344826"/>
                  </a:lnTo>
                  <a:lnTo>
                    <a:pt x="17625" y="3344225"/>
                  </a:lnTo>
                  <a:lnTo>
                    <a:pt x="0" y="3324156"/>
                  </a:lnTo>
                  <a:lnTo>
                    <a:pt x="0" y="20659"/>
                  </a:lnTo>
                  <a:lnTo>
                    <a:pt x="20664" y="0"/>
                  </a:lnTo>
                  <a:lnTo>
                    <a:pt x="5620746" y="0"/>
                  </a:lnTo>
                  <a:lnTo>
                    <a:pt x="5641416" y="20659"/>
                  </a:lnTo>
                  <a:lnTo>
                    <a:pt x="5641416" y="3324156"/>
                  </a:lnTo>
                  <a:lnTo>
                    <a:pt x="5623786" y="334422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63887" y="3384359"/>
              <a:ext cx="5641975" cy="3345179"/>
            </a:xfrm>
            <a:custGeom>
              <a:avLst/>
              <a:gdLst/>
              <a:ahLst/>
              <a:cxnLst/>
              <a:rect l="l" t="t" r="r" b="b"/>
              <a:pathLst>
                <a:path w="5641975" h="3345179">
                  <a:moveTo>
                    <a:pt x="0" y="3321002"/>
                  </a:moveTo>
                  <a:lnTo>
                    <a:pt x="0" y="23823"/>
                  </a:lnTo>
                  <a:lnTo>
                    <a:pt x="0" y="20659"/>
                  </a:lnTo>
                  <a:lnTo>
                    <a:pt x="604" y="17629"/>
                  </a:lnTo>
                  <a:lnTo>
                    <a:pt x="14706" y="1810"/>
                  </a:lnTo>
                  <a:lnTo>
                    <a:pt x="17625" y="600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5617592" y="0"/>
                  </a:lnTo>
                  <a:lnTo>
                    <a:pt x="5620746" y="0"/>
                  </a:lnTo>
                  <a:lnTo>
                    <a:pt x="5623786" y="600"/>
                  </a:lnTo>
                  <a:lnTo>
                    <a:pt x="5641416" y="20659"/>
                  </a:lnTo>
                  <a:lnTo>
                    <a:pt x="5641416" y="23823"/>
                  </a:lnTo>
                  <a:lnTo>
                    <a:pt x="5641416" y="3321002"/>
                  </a:lnTo>
                  <a:lnTo>
                    <a:pt x="5641416" y="3324156"/>
                  </a:lnTo>
                  <a:lnTo>
                    <a:pt x="5640815" y="3327196"/>
                  </a:lnTo>
                  <a:lnTo>
                    <a:pt x="5620746" y="3344826"/>
                  </a:lnTo>
                  <a:lnTo>
                    <a:pt x="5617592" y="3344826"/>
                  </a:lnTo>
                  <a:lnTo>
                    <a:pt x="23823" y="3344826"/>
                  </a:lnTo>
                  <a:lnTo>
                    <a:pt x="20664" y="3344826"/>
                  </a:lnTo>
                  <a:lnTo>
                    <a:pt x="17625" y="3344225"/>
                  </a:lnTo>
                  <a:lnTo>
                    <a:pt x="14706" y="3343015"/>
                  </a:lnTo>
                  <a:lnTo>
                    <a:pt x="11787" y="3341805"/>
                  </a:lnTo>
                  <a:lnTo>
                    <a:pt x="0" y="3324156"/>
                  </a:lnTo>
                  <a:lnTo>
                    <a:pt x="0" y="3321002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06770" y="3465360"/>
              <a:ext cx="5556250" cy="3202305"/>
            </a:xfrm>
            <a:custGeom>
              <a:avLst/>
              <a:gdLst/>
              <a:ahLst/>
              <a:cxnLst/>
              <a:rect l="l" t="t" r="r" b="b"/>
              <a:pathLst>
                <a:path w="5556250" h="3202304">
                  <a:moveTo>
                    <a:pt x="5555651" y="3201884"/>
                  </a:moveTo>
                  <a:lnTo>
                    <a:pt x="0" y="3201884"/>
                  </a:lnTo>
                  <a:lnTo>
                    <a:pt x="0" y="0"/>
                  </a:lnTo>
                  <a:lnTo>
                    <a:pt x="5555651" y="0"/>
                  </a:lnTo>
                  <a:lnTo>
                    <a:pt x="5555651" y="320188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46422" y="777275"/>
            <a:ext cx="5676900" cy="5687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63565" algn="l"/>
              </a:tabLst>
            </a:pPr>
            <a:r>
              <a:rPr dirty="0" u="sng" sz="1700" spc="-430">
                <a:solidFill>
                  <a:srgbClr val="333333"/>
                </a:solidFill>
                <a:uFill>
                  <a:solidFill>
                    <a:srgbClr val="EDEDE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5" b="1">
                <a:solidFill>
                  <a:srgbClr val="333333"/>
                </a:solidFill>
                <a:uFill>
                  <a:solidFill>
                    <a:srgbClr val="EDEDED"/>
                  </a:solidFill>
                </a:uFill>
                <a:latin typeface="Noto Sans CJK HK"/>
                <a:cs typeface="Noto Sans CJK HK"/>
              </a:rPr>
              <a:t>内嵌</a:t>
            </a:r>
            <a:r>
              <a:rPr dirty="0" u="sng" sz="1700" spc="70" b="1">
                <a:solidFill>
                  <a:srgbClr val="333333"/>
                </a:solidFill>
                <a:uFill>
                  <a:solidFill>
                    <a:srgbClr val="EDEDED"/>
                  </a:solidFill>
                </a:uFill>
                <a:latin typeface="Arial"/>
                <a:cs typeface="Arial"/>
              </a:rPr>
              <a:t>python</a:t>
            </a:r>
            <a:r>
              <a:rPr dirty="0" u="sng" sz="1700" spc="20" b="1">
                <a:solidFill>
                  <a:srgbClr val="333333"/>
                </a:solidFill>
                <a:uFill>
                  <a:solidFill>
                    <a:srgbClr val="EDEDED"/>
                  </a:solidFill>
                </a:uFill>
                <a:latin typeface="Arial"/>
                <a:cs typeface="Arial"/>
              </a:rPr>
              <a:t>,</a:t>
            </a:r>
            <a:r>
              <a:rPr dirty="0" u="sng" sz="1700" spc="5" b="1">
                <a:solidFill>
                  <a:srgbClr val="333333"/>
                </a:solidFill>
                <a:uFill>
                  <a:solidFill>
                    <a:srgbClr val="EDEDED"/>
                  </a:solidFill>
                </a:uFill>
                <a:latin typeface="Noto Sans CJK HK"/>
                <a:cs typeface="Noto Sans CJK HK"/>
              </a:rPr>
              <a:t>有手就行</a:t>
            </a:r>
            <a:r>
              <a:rPr dirty="0" u="sng" sz="1700" b="1">
                <a:solidFill>
                  <a:srgbClr val="333333"/>
                </a:solidFill>
                <a:uFill>
                  <a:solidFill>
                    <a:srgbClr val="EDEDED"/>
                  </a:solidFill>
                </a:uFill>
                <a:latin typeface="Noto Sans CJK HK"/>
                <a:cs typeface="Noto Sans CJK HK"/>
              </a:rPr>
              <a:t>	</a:t>
            </a:r>
            <a:endParaRPr sz="17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今天我们通过</a:t>
            </a:r>
            <a:r>
              <a:rPr dirty="0" sz="950" spc="250">
                <a:solidFill>
                  <a:srgbClr val="333333"/>
                </a:solidFill>
                <a:latin typeface="Droid Sans Fallback"/>
                <a:cs typeface="Droid Sans Fallback"/>
              </a:rPr>
              <a:t>将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yt</a:t>
            </a:r>
            <a:r>
              <a:rPr dirty="0" sz="850" spc="1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dlp</a:t>
            </a:r>
            <a:r>
              <a:rPr dirty="0" sz="850" spc="-29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封装成一个</a:t>
            </a:r>
            <a:r>
              <a:rPr dirty="0" sz="950" spc="20">
                <a:solidFill>
                  <a:srgbClr val="333333"/>
                </a:solidFill>
                <a:latin typeface="Arial"/>
                <a:cs typeface="Arial"/>
              </a:rPr>
              <a:t>exe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来学习如何将</a:t>
            </a:r>
            <a:r>
              <a:rPr dirty="0" sz="950" spc="-25">
                <a:solidFill>
                  <a:srgbClr val="333333"/>
                </a:solidFill>
                <a:latin typeface="Droid Sans Fallback"/>
                <a:cs typeface="Droid Sans Fallback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python</a:t>
            </a:r>
            <a:r>
              <a:rPr dirty="0" sz="850" spc="-29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内嵌到你的应用程序</a:t>
            </a:r>
            <a:endParaRPr sz="9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50" spc="10" b="1">
                <a:solidFill>
                  <a:srgbClr val="333333"/>
                </a:solidFill>
                <a:latin typeface="Noto Sans CJK HK"/>
                <a:cs typeface="Noto Sans CJK HK"/>
              </a:rPr>
              <a:t>下载源码</a:t>
            </a:r>
            <a:endParaRPr sz="145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我们下</a:t>
            </a:r>
            <a:r>
              <a:rPr dirty="0" sz="950" spc="250">
                <a:solidFill>
                  <a:srgbClr val="333333"/>
                </a:solidFill>
                <a:latin typeface="Droid Sans Fallback"/>
                <a:cs typeface="Droid Sans Fallback"/>
              </a:rPr>
              <a:t>载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yt</a:t>
            </a:r>
            <a:r>
              <a:rPr dirty="0" sz="850" spc="1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dlp</a:t>
            </a:r>
            <a:r>
              <a:rPr dirty="0" sz="850" spc="-29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的源码</a:t>
            </a:r>
            <a:endParaRPr sz="9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50">
              <a:latin typeface="Droid Sans Fallback"/>
              <a:cs typeface="Droid Sans Fallback"/>
            </a:endParaRPr>
          </a:p>
          <a:p>
            <a:pPr marL="136525">
              <a:lnSpc>
                <a:spcPct val="100000"/>
              </a:lnSpc>
            </a:pP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git clone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https://github.com/yt-dlp/yt-dlp.git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90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0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我们先查看源码的入口文件</a:t>
            </a:r>
            <a:r>
              <a:rPr dirty="0" u="sng" sz="950" spc="7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Droid Sans Fallback"/>
                <a:cs typeface="Droid Sans Fallback"/>
              </a:rPr>
              <a:t> </a:t>
            </a:r>
            <a:r>
              <a:rPr dirty="0" sz="950" spc="55">
                <a:solidFill>
                  <a:srgbClr val="333333"/>
                </a:solidFill>
                <a:latin typeface="Arial"/>
                <a:cs typeface="Arial"/>
              </a:rPr>
              <a:t>main</a:t>
            </a:r>
            <a:r>
              <a:rPr dirty="0" u="sng" sz="950" spc="285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Arial"/>
                <a:cs typeface="Arial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Arial"/>
                <a:cs typeface="Arial"/>
              </a:rPr>
              <a:t>.py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sng" sz="950" spc="5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50" spc="5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50" spc="80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950" spc="65" b="1">
                <a:solidFill>
                  <a:srgbClr val="333333"/>
                </a:solidFill>
                <a:latin typeface="Arial"/>
                <a:cs typeface="Arial"/>
              </a:rPr>
              <a:t>main</a:t>
            </a:r>
            <a:r>
              <a:rPr dirty="0" u="sng" sz="950" spc="200" b="1">
                <a:solidFill>
                  <a:srgbClr val="333333"/>
                </a:solidFill>
                <a:uFill>
                  <a:solidFill>
                    <a:srgbClr val="323232"/>
                  </a:solidFill>
                </a:uFill>
                <a:latin typeface="Arial"/>
                <a:cs typeface="Arial"/>
              </a:rPr>
              <a:t> </a:t>
            </a:r>
            <a:r>
              <a:rPr dirty="0" sz="950" spc="25" b="1">
                <a:solidFill>
                  <a:srgbClr val="333333"/>
                </a:solidFill>
                <a:latin typeface="Arial"/>
                <a:cs typeface="Arial"/>
              </a:rPr>
              <a:t>.py</a:t>
            </a:r>
            <a:endParaRPr sz="950">
              <a:latin typeface="Arial"/>
              <a:cs typeface="Arial"/>
            </a:endParaRPr>
          </a:p>
          <a:p>
            <a:pPr marL="136525" marR="4053840">
              <a:lnSpc>
                <a:spcPct val="272200"/>
              </a:lnSpc>
              <a:spcBef>
                <a:spcPts val="355"/>
              </a:spcBef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#!/usr/bin/env</a:t>
            </a:r>
            <a:r>
              <a:rPr dirty="0" sz="850" spc="-40">
                <a:solidFill>
                  <a:srgbClr val="AA5400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python3  </a:t>
            </a:r>
            <a:r>
              <a:rPr dirty="0" sz="850">
                <a:solidFill>
                  <a:srgbClr val="AA5400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# Execute</a:t>
            </a:r>
            <a:r>
              <a:rPr dirty="0" sz="850">
                <a:solidFill>
                  <a:srgbClr val="AA5400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with</a:t>
            </a:r>
            <a:endParaRPr sz="850">
              <a:latin typeface="BPG Courier S GPL&amp;GNU"/>
              <a:cs typeface="BPG Courier S GPL&amp;GNU"/>
            </a:endParaRPr>
          </a:p>
          <a:p>
            <a:pPr marL="136525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# $ python -m</a:t>
            </a:r>
            <a:r>
              <a:rPr dirty="0" sz="850" spc="10">
                <a:solidFill>
                  <a:srgbClr val="AA5400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yt_dlp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BPG Courier S GPL&amp;GNU"/>
              <a:cs typeface="BPG Courier S GPL&amp;GNU"/>
            </a:endParaRPr>
          </a:p>
          <a:p>
            <a:pPr marL="136525">
              <a:lnSpc>
                <a:spcPct val="100000"/>
              </a:lnSpc>
            </a:pP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import</a:t>
            </a:r>
            <a:r>
              <a:rPr dirty="0" sz="850" spc="10">
                <a:solidFill>
                  <a:srgbClr val="770087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sys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BPG Courier S GPL&amp;GNU"/>
              <a:cs typeface="BPG Courier S GPL&amp;GNU"/>
            </a:endParaRPr>
          </a:p>
          <a:p>
            <a:pPr marL="405130" marR="1435100" indent="-269240">
              <a:lnSpc>
                <a:spcPct val="132400"/>
              </a:lnSpc>
              <a:spcBef>
                <a:spcPts val="5"/>
              </a:spcBef>
              <a:tabLst>
                <a:tab pos="1102360" algn="l"/>
              </a:tabLst>
            </a:pP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if</a:t>
            </a:r>
            <a:r>
              <a:rPr dirty="0" u="sng" sz="850" spc="15">
                <a:solidFill>
                  <a:srgbClr val="770087"/>
                </a:solidFill>
                <a:uFill>
                  <a:solidFill>
                    <a:srgbClr val="000000"/>
                  </a:solidFill>
                </a:uFill>
                <a:latin typeface="BPG Courier S GPL&amp;GNU"/>
                <a:cs typeface="BPG Courier S GPL&amp;GNU"/>
              </a:rPr>
              <a:t>  </a:t>
            </a:r>
            <a:r>
              <a:rPr dirty="0" u="sng" sz="850" spc="35">
                <a:solidFill>
                  <a:srgbClr val="770087"/>
                </a:solidFill>
                <a:uFill>
                  <a:solidFill>
                    <a:srgbClr val="000000"/>
                  </a:solidFill>
                </a:u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package</a:t>
            </a:r>
            <a:r>
              <a:rPr dirty="0" u="sng" sz="850" spc="15">
                <a:uFill>
                  <a:solidFill>
                    <a:srgbClr val="000000"/>
                  </a:solidFill>
                </a:uFill>
                <a:latin typeface="BPG Courier S GPL&amp;GNU"/>
                <a:cs typeface="BPG Courier S GPL&amp;GNU"/>
              </a:rPr>
              <a:t> 	</a:t>
            </a: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is None and not </a:t>
            </a:r>
            <a:r>
              <a:rPr dirty="0" sz="850" spc="15">
                <a:solidFill>
                  <a:srgbClr val="3300AA"/>
                </a:solidFill>
                <a:latin typeface="BPG Courier S GPL&amp;GNU"/>
                <a:cs typeface="BPG Courier S GPL&amp;GNU"/>
              </a:rPr>
              <a:t>getattr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sys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'frozen'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False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):  </a:t>
            </a:r>
            <a:r>
              <a:rPr dirty="0" sz="85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# direct call of</a:t>
            </a:r>
            <a:r>
              <a:rPr dirty="0" u="sng" sz="850" spc="15">
                <a:solidFill>
                  <a:srgbClr val="AA5400"/>
                </a:solidFill>
                <a:uFill>
                  <a:solidFill>
                    <a:srgbClr val="A95300"/>
                  </a:solidFill>
                </a:u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main</a:t>
            </a:r>
            <a:r>
              <a:rPr dirty="0" u="sng" sz="850" spc="530">
                <a:solidFill>
                  <a:srgbClr val="AA5400"/>
                </a:solidFill>
                <a:uFill>
                  <a:solidFill>
                    <a:srgbClr val="A95300"/>
                  </a:solidFill>
                </a:u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.py</a:t>
            </a:r>
            <a:endParaRPr sz="850">
              <a:latin typeface="BPG Courier S GPL&amp;GNU"/>
              <a:cs typeface="BPG Courier S GPL&amp;GNU"/>
            </a:endParaRPr>
          </a:p>
          <a:p>
            <a:pPr marL="405130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import</a:t>
            </a:r>
            <a:r>
              <a:rPr dirty="0" sz="850" spc="10">
                <a:solidFill>
                  <a:srgbClr val="770087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os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path</a:t>
            </a:r>
            <a:endParaRPr sz="850">
              <a:latin typeface="BPG Courier S GPL&amp;GNU"/>
              <a:cs typeface="BPG Courier S GPL&amp;GNU"/>
            </a:endParaRPr>
          </a:p>
          <a:p>
            <a:pPr marL="405130" marR="1367790">
              <a:lnSpc>
                <a:spcPct val="132400"/>
              </a:lnSpc>
              <a:spcBef>
                <a:spcPts val="75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path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5">
                <a:latin typeface="BPG Courier S GPL&amp;GNU"/>
                <a:cs typeface="BPG Courier S GPL&amp;GNU"/>
              </a:rPr>
              <a:t>os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path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realpath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os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path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abspath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u="sng" sz="850" spc="15">
                <a:uFill>
                  <a:solidFill>
                    <a:srgbClr val="000000"/>
                  </a:solidFill>
                </a:u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file</a:t>
            </a:r>
            <a:r>
              <a:rPr dirty="0" u="sng" sz="850" spc="15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))  </a:t>
            </a:r>
            <a:r>
              <a:rPr dirty="0" sz="850" spc="15">
                <a:latin typeface="BPG Courier S GPL&amp;GNU"/>
                <a:cs typeface="BPG Courier S GPL&amp;GNU"/>
              </a:rPr>
              <a:t>sys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path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insert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116644"/>
                </a:solidFill>
                <a:latin typeface="BPG Courier S GPL&amp;GNU"/>
                <a:cs typeface="BPG Courier S GPL&amp;GNU"/>
              </a:rPr>
              <a:t>0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</a:t>
            </a:r>
            <a:r>
              <a:rPr dirty="0" sz="850" spc="-5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os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path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dirname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os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path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dirname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path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)))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900">
              <a:latin typeface="BPG Courier S GPL&amp;GNU"/>
              <a:cs typeface="BPG Courier S GPL&amp;GNU"/>
            </a:endParaRPr>
          </a:p>
          <a:p>
            <a:pPr marL="136525">
              <a:lnSpc>
                <a:spcPct val="100000"/>
              </a:lnSpc>
              <a:spcBef>
                <a:spcPts val="640"/>
              </a:spcBef>
            </a:pP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import</a:t>
            </a:r>
            <a:r>
              <a:rPr dirty="0" sz="850" spc="10">
                <a:solidFill>
                  <a:srgbClr val="770087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yt_dlp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BPG Courier S GPL&amp;GNU"/>
              <a:cs typeface="BPG Courier S GPL&amp;GNU"/>
            </a:endParaRPr>
          </a:p>
          <a:p>
            <a:pPr marL="405130" marR="3785235" indent="-269240">
              <a:lnSpc>
                <a:spcPct val="139800"/>
              </a:lnSpc>
              <a:tabLst>
                <a:tab pos="900430" algn="l"/>
              </a:tabLst>
            </a:pP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if</a:t>
            </a:r>
            <a:r>
              <a:rPr dirty="0" u="sng" sz="850" spc="15">
                <a:solidFill>
                  <a:srgbClr val="770087"/>
                </a:solidFill>
                <a:uFill>
                  <a:solidFill>
                    <a:srgbClr val="000000"/>
                  </a:solidFill>
                </a:uFill>
                <a:latin typeface="BPG Courier S GPL&amp;GNU"/>
                <a:cs typeface="BPG Courier S GPL&amp;GNU"/>
              </a:rPr>
              <a:t>  </a:t>
            </a:r>
            <a:r>
              <a:rPr dirty="0" u="sng" sz="850" spc="25">
                <a:solidFill>
                  <a:srgbClr val="770087"/>
                </a:solidFill>
                <a:uFill>
                  <a:solidFill>
                    <a:srgbClr val="000000"/>
                  </a:solidFill>
                </a:u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name</a:t>
            </a:r>
            <a:r>
              <a:rPr dirty="0" u="sng" sz="850" spc="15">
                <a:uFill>
                  <a:solidFill>
                    <a:srgbClr val="000000"/>
                  </a:solidFill>
                </a:uFill>
                <a:latin typeface="BPG Courier S GPL&amp;GNU"/>
                <a:cs typeface="BPG Courier S GPL&amp;GNU"/>
              </a:rPr>
              <a:t> 	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==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'</a:t>
            </a:r>
            <a:r>
              <a:rPr dirty="0" u="sng" sz="850" spc="15">
                <a:solidFill>
                  <a:srgbClr val="AA1111"/>
                </a:solidFill>
                <a:uFill>
                  <a:solidFill>
                    <a:srgbClr val="A91010"/>
                  </a:solidFill>
                </a:u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main</a:t>
            </a:r>
            <a:r>
              <a:rPr dirty="0" u="sng" sz="850" spc="15">
                <a:solidFill>
                  <a:srgbClr val="AA1111"/>
                </a:solidFill>
                <a:uFill>
                  <a:solidFill>
                    <a:srgbClr val="A91010"/>
                  </a:solidFill>
                </a:uFill>
                <a:latin typeface="BPG Courier S GPL&amp;GNU"/>
                <a:cs typeface="BPG Courier S GPL&amp;GNU"/>
              </a:rPr>
              <a:t> </a:t>
            </a:r>
            <a:r>
              <a:rPr dirty="0" sz="850" spc="10">
                <a:solidFill>
                  <a:srgbClr val="AA1111"/>
                </a:solidFill>
                <a:latin typeface="BPG Courier S GPL&amp;GNU"/>
                <a:cs typeface="BPG Courier S GPL&amp;GNU"/>
              </a:rPr>
              <a:t>'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:  </a:t>
            </a:r>
            <a:r>
              <a:rPr dirty="0" sz="850" spc="15">
                <a:latin typeface="BPG Courier S GPL&amp;GNU"/>
                <a:cs typeface="BPG Courier S GPL&amp;GNU"/>
              </a:rPr>
              <a:t>yt_dlp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main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()</a:t>
            </a:r>
            <a:endParaRPr sz="850">
              <a:latin typeface="BPG Courier S GPL&amp;GNU"/>
              <a:cs typeface="BPG Courier S GPL&amp;GNU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12889" y="6924539"/>
            <a:ext cx="429259" cy="124460"/>
            <a:chOff x="3312889" y="6924539"/>
            <a:chExt cx="429259" cy="124460"/>
          </a:xfrm>
        </p:grpSpPr>
        <p:sp>
          <p:nvSpPr>
            <p:cNvPr id="21" name="object 21"/>
            <p:cNvSpPr/>
            <p:nvPr/>
          </p:nvSpPr>
          <p:spPr>
            <a:xfrm>
              <a:off x="3312889" y="6924539"/>
              <a:ext cx="429259" cy="124460"/>
            </a:xfrm>
            <a:custGeom>
              <a:avLst/>
              <a:gdLst/>
              <a:ahLst/>
              <a:cxnLst/>
              <a:rect l="l" t="t" r="r" b="b"/>
              <a:pathLst>
                <a:path w="429260" h="124459">
                  <a:moveTo>
                    <a:pt x="404028" y="123882"/>
                  </a:moveTo>
                  <a:lnTo>
                    <a:pt x="24795" y="123882"/>
                  </a:lnTo>
                  <a:lnTo>
                    <a:pt x="21145" y="123158"/>
                  </a:lnTo>
                  <a:lnTo>
                    <a:pt x="0" y="99086"/>
                  </a:lnTo>
                  <a:lnTo>
                    <a:pt x="0" y="24795"/>
                  </a:lnTo>
                  <a:lnTo>
                    <a:pt x="24795" y="0"/>
                  </a:lnTo>
                  <a:lnTo>
                    <a:pt x="404028" y="0"/>
                  </a:lnTo>
                  <a:lnTo>
                    <a:pt x="428823" y="24795"/>
                  </a:lnTo>
                  <a:lnTo>
                    <a:pt x="428823" y="99086"/>
                  </a:lnTo>
                  <a:lnTo>
                    <a:pt x="407668" y="123158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17654" y="6929304"/>
              <a:ext cx="419734" cy="114935"/>
            </a:xfrm>
            <a:custGeom>
              <a:avLst/>
              <a:gdLst/>
              <a:ahLst/>
              <a:cxnLst/>
              <a:rect l="l" t="t" r="r" b="b"/>
              <a:pathLst>
                <a:path w="419735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59"/>
                  </a:lnTo>
                  <a:lnTo>
                    <a:pt x="600" y="17619"/>
                  </a:lnTo>
                  <a:lnTo>
                    <a:pt x="1810" y="14703"/>
                  </a:lnTo>
                  <a:lnTo>
                    <a:pt x="3020" y="11787"/>
                  </a:lnTo>
                  <a:lnTo>
                    <a:pt x="4745" y="9214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395470" y="0"/>
                  </a:lnTo>
                  <a:lnTo>
                    <a:pt x="398634" y="0"/>
                  </a:lnTo>
                  <a:lnTo>
                    <a:pt x="401665" y="600"/>
                  </a:lnTo>
                  <a:lnTo>
                    <a:pt x="417483" y="14703"/>
                  </a:lnTo>
                  <a:lnTo>
                    <a:pt x="418694" y="17619"/>
                  </a:lnTo>
                  <a:lnTo>
                    <a:pt x="419294" y="20659"/>
                  </a:lnTo>
                  <a:lnTo>
                    <a:pt x="419294" y="23823"/>
                  </a:lnTo>
                  <a:lnTo>
                    <a:pt x="419294" y="90529"/>
                  </a:lnTo>
                  <a:lnTo>
                    <a:pt x="419294" y="93683"/>
                  </a:lnTo>
                  <a:lnTo>
                    <a:pt x="418694" y="96723"/>
                  </a:lnTo>
                  <a:lnTo>
                    <a:pt x="398634" y="114353"/>
                  </a:lnTo>
                  <a:lnTo>
                    <a:pt x="395470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43"/>
                  </a:lnTo>
                  <a:lnTo>
                    <a:pt x="0" y="93683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4275360" y="6924539"/>
            <a:ext cx="324485" cy="124460"/>
            <a:chOff x="4275360" y="6924539"/>
            <a:chExt cx="324485" cy="124460"/>
          </a:xfrm>
        </p:grpSpPr>
        <p:sp>
          <p:nvSpPr>
            <p:cNvPr id="24" name="object 24"/>
            <p:cNvSpPr/>
            <p:nvPr/>
          </p:nvSpPr>
          <p:spPr>
            <a:xfrm>
              <a:off x="4275360" y="6924539"/>
              <a:ext cx="324485" cy="124460"/>
            </a:xfrm>
            <a:custGeom>
              <a:avLst/>
              <a:gdLst/>
              <a:ahLst/>
              <a:cxnLst/>
              <a:rect l="l" t="t" r="r" b="b"/>
              <a:pathLst>
                <a:path w="324485" h="124459">
                  <a:moveTo>
                    <a:pt x="299204" y="123882"/>
                  </a:moveTo>
                  <a:lnTo>
                    <a:pt x="24795" y="123882"/>
                  </a:lnTo>
                  <a:lnTo>
                    <a:pt x="21145" y="123158"/>
                  </a:lnTo>
                  <a:lnTo>
                    <a:pt x="0" y="99086"/>
                  </a:lnTo>
                  <a:lnTo>
                    <a:pt x="0" y="24795"/>
                  </a:lnTo>
                  <a:lnTo>
                    <a:pt x="24795" y="0"/>
                  </a:lnTo>
                  <a:lnTo>
                    <a:pt x="299204" y="0"/>
                  </a:lnTo>
                  <a:lnTo>
                    <a:pt x="324000" y="24795"/>
                  </a:lnTo>
                  <a:lnTo>
                    <a:pt x="324000" y="99086"/>
                  </a:lnTo>
                  <a:lnTo>
                    <a:pt x="302844" y="123158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280125" y="6929304"/>
              <a:ext cx="314960" cy="114935"/>
            </a:xfrm>
            <a:custGeom>
              <a:avLst/>
              <a:gdLst/>
              <a:ahLst/>
              <a:cxnLst/>
              <a:rect l="l" t="t" r="r" b="b"/>
              <a:pathLst>
                <a:path w="314960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59"/>
                  </a:lnTo>
                  <a:lnTo>
                    <a:pt x="600" y="17619"/>
                  </a:lnTo>
                  <a:lnTo>
                    <a:pt x="1810" y="14703"/>
                  </a:lnTo>
                  <a:lnTo>
                    <a:pt x="3020" y="11787"/>
                  </a:lnTo>
                  <a:lnTo>
                    <a:pt x="4745" y="9214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290647" y="0"/>
                  </a:lnTo>
                  <a:lnTo>
                    <a:pt x="293801" y="0"/>
                  </a:lnTo>
                  <a:lnTo>
                    <a:pt x="296841" y="600"/>
                  </a:lnTo>
                  <a:lnTo>
                    <a:pt x="314470" y="20659"/>
                  </a:lnTo>
                  <a:lnTo>
                    <a:pt x="314470" y="23823"/>
                  </a:lnTo>
                  <a:lnTo>
                    <a:pt x="314470" y="90529"/>
                  </a:lnTo>
                  <a:lnTo>
                    <a:pt x="314470" y="93683"/>
                  </a:lnTo>
                  <a:lnTo>
                    <a:pt x="313860" y="96723"/>
                  </a:lnTo>
                  <a:lnTo>
                    <a:pt x="293801" y="114353"/>
                  </a:lnTo>
                  <a:lnTo>
                    <a:pt x="290647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43"/>
                  </a:lnTo>
                  <a:lnTo>
                    <a:pt x="0" y="93683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1092534" y="81728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82" y="47647"/>
                </a:moveTo>
                <a:lnTo>
                  <a:pt x="20664" y="47647"/>
                </a:lnTo>
                <a:lnTo>
                  <a:pt x="17625" y="47046"/>
                </a:lnTo>
                <a:lnTo>
                  <a:pt x="0" y="26977"/>
                </a:lnTo>
                <a:lnTo>
                  <a:pt x="0" y="20659"/>
                </a:lnTo>
                <a:lnTo>
                  <a:pt x="20664" y="0"/>
                </a:lnTo>
                <a:lnTo>
                  <a:pt x="26982" y="0"/>
                </a:lnTo>
                <a:lnTo>
                  <a:pt x="47647" y="20659"/>
                </a:lnTo>
                <a:lnTo>
                  <a:pt x="47647" y="26977"/>
                </a:lnTo>
                <a:lnTo>
                  <a:pt x="30021" y="4704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/>
          <p:cNvGrpSpPr/>
          <p:nvPr/>
        </p:nvGrpSpPr>
        <p:grpSpPr>
          <a:xfrm>
            <a:off x="2855477" y="8439716"/>
            <a:ext cx="257810" cy="124460"/>
            <a:chOff x="2855477" y="8439716"/>
            <a:chExt cx="257810" cy="124460"/>
          </a:xfrm>
        </p:grpSpPr>
        <p:sp>
          <p:nvSpPr>
            <p:cNvPr id="28" name="object 28"/>
            <p:cNvSpPr/>
            <p:nvPr/>
          </p:nvSpPr>
          <p:spPr>
            <a:xfrm>
              <a:off x="2855477" y="8439716"/>
              <a:ext cx="257810" cy="124460"/>
            </a:xfrm>
            <a:custGeom>
              <a:avLst/>
              <a:gdLst/>
              <a:ahLst/>
              <a:cxnLst/>
              <a:rect l="l" t="t" r="r" b="b"/>
              <a:pathLst>
                <a:path w="257810" h="124459">
                  <a:moveTo>
                    <a:pt x="232498" y="123882"/>
                  </a:moveTo>
                  <a:lnTo>
                    <a:pt x="24795" y="123882"/>
                  </a:lnTo>
                  <a:lnTo>
                    <a:pt x="21145" y="123158"/>
                  </a:lnTo>
                  <a:lnTo>
                    <a:pt x="0" y="99086"/>
                  </a:lnTo>
                  <a:lnTo>
                    <a:pt x="0" y="24795"/>
                  </a:lnTo>
                  <a:lnTo>
                    <a:pt x="24795" y="0"/>
                  </a:lnTo>
                  <a:lnTo>
                    <a:pt x="232498" y="0"/>
                  </a:lnTo>
                  <a:lnTo>
                    <a:pt x="257294" y="24795"/>
                  </a:lnTo>
                  <a:lnTo>
                    <a:pt x="257294" y="99086"/>
                  </a:lnTo>
                  <a:lnTo>
                    <a:pt x="236139" y="123158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60242" y="8444481"/>
              <a:ext cx="248285" cy="114935"/>
            </a:xfrm>
            <a:custGeom>
              <a:avLst/>
              <a:gdLst/>
              <a:ahLst/>
              <a:cxnLst/>
              <a:rect l="l" t="t" r="r" b="b"/>
              <a:pathLst>
                <a:path w="248285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59"/>
                  </a:lnTo>
                  <a:lnTo>
                    <a:pt x="600" y="17619"/>
                  </a:lnTo>
                  <a:lnTo>
                    <a:pt x="1810" y="14703"/>
                  </a:lnTo>
                  <a:lnTo>
                    <a:pt x="3020" y="11787"/>
                  </a:lnTo>
                  <a:lnTo>
                    <a:pt x="4745" y="9214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223941" y="0"/>
                  </a:lnTo>
                  <a:lnTo>
                    <a:pt x="227095" y="0"/>
                  </a:lnTo>
                  <a:lnTo>
                    <a:pt x="230135" y="600"/>
                  </a:lnTo>
                  <a:lnTo>
                    <a:pt x="245954" y="14703"/>
                  </a:lnTo>
                  <a:lnTo>
                    <a:pt x="247164" y="17619"/>
                  </a:lnTo>
                  <a:lnTo>
                    <a:pt x="247764" y="20659"/>
                  </a:lnTo>
                  <a:lnTo>
                    <a:pt x="247764" y="23823"/>
                  </a:lnTo>
                  <a:lnTo>
                    <a:pt x="247764" y="90529"/>
                  </a:lnTo>
                  <a:lnTo>
                    <a:pt x="247764" y="93683"/>
                  </a:lnTo>
                  <a:lnTo>
                    <a:pt x="247164" y="96723"/>
                  </a:lnTo>
                  <a:lnTo>
                    <a:pt x="227095" y="114353"/>
                  </a:lnTo>
                  <a:lnTo>
                    <a:pt x="223941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43"/>
                  </a:lnTo>
                  <a:lnTo>
                    <a:pt x="0" y="93683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3236654" y="8439716"/>
            <a:ext cx="524510" cy="124460"/>
            <a:chOff x="3236654" y="8439716"/>
            <a:chExt cx="524510" cy="124460"/>
          </a:xfrm>
        </p:grpSpPr>
        <p:sp>
          <p:nvSpPr>
            <p:cNvPr id="31" name="object 31"/>
            <p:cNvSpPr/>
            <p:nvPr/>
          </p:nvSpPr>
          <p:spPr>
            <a:xfrm>
              <a:off x="3236654" y="8439716"/>
              <a:ext cx="524510" cy="124460"/>
            </a:xfrm>
            <a:custGeom>
              <a:avLst/>
              <a:gdLst/>
              <a:ahLst/>
              <a:cxnLst/>
              <a:rect l="l" t="t" r="r" b="b"/>
              <a:pathLst>
                <a:path w="524510" h="124459">
                  <a:moveTo>
                    <a:pt x="499322" y="123882"/>
                  </a:moveTo>
                  <a:lnTo>
                    <a:pt x="24795" y="123882"/>
                  </a:lnTo>
                  <a:lnTo>
                    <a:pt x="21145" y="123158"/>
                  </a:lnTo>
                  <a:lnTo>
                    <a:pt x="0" y="99086"/>
                  </a:lnTo>
                  <a:lnTo>
                    <a:pt x="0" y="24795"/>
                  </a:lnTo>
                  <a:lnTo>
                    <a:pt x="24795" y="0"/>
                  </a:lnTo>
                  <a:lnTo>
                    <a:pt x="499322" y="0"/>
                  </a:lnTo>
                  <a:lnTo>
                    <a:pt x="524118" y="24795"/>
                  </a:lnTo>
                  <a:lnTo>
                    <a:pt x="524118" y="99086"/>
                  </a:lnTo>
                  <a:lnTo>
                    <a:pt x="502962" y="123158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241418" y="8444481"/>
              <a:ext cx="514984" cy="114935"/>
            </a:xfrm>
            <a:custGeom>
              <a:avLst/>
              <a:gdLst/>
              <a:ahLst/>
              <a:cxnLst/>
              <a:rect l="l" t="t" r="r" b="b"/>
              <a:pathLst>
                <a:path w="514985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59"/>
                  </a:lnTo>
                  <a:lnTo>
                    <a:pt x="600" y="17619"/>
                  </a:lnTo>
                  <a:lnTo>
                    <a:pt x="1810" y="14703"/>
                  </a:lnTo>
                  <a:lnTo>
                    <a:pt x="3020" y="11787"/>
                  </a:lnTo>
                  <a:lnTo>
                    <a:pt x="4745" y="9214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490765" y="0"/>
                  </a:lnTo>
                  <a:lnTo>
                    <a:pt x="493928" y="0"/>
                  </a:lnTo>
                  <a:lnTo>
                    <a:pt x="496959" y="600"/>
                  </a:lnTo>
                  <a:lnTo>
                    <a:pt x="512778" y="14703"/>
                  </a:lnTo>
                  <a:lnTo>
                    <a:pt x="513988" y="17619"/>
                  </a:lnTo>
                  <a:lnTo>
                    <a:pt x="514588" y="20659"/>
                  </a:lnTo>
                  <a:lnTo>
                    <a:pt x="514588" y="23823"/>
                  </a:lnTo>
                  <a:lnTo>
                    <a:pt x="514588" y="90529"/>
                  </a:lnTo>
                  <a:lnTo>
                    <a:pt x="514588" y="93683"/>
                  </a:lnTo>
                  <a:lnTo>
                    <a:pt x="513988" y="96723"/>
                  </a:lnTo>
                  <a:lnTo>
                    <a:pt x="493928" y="114353"/>
                  </a:lnTo>
                  <a:lnTo>
                    <a:pt x="490765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43"/>
                  </a:lnTo>
                  <a:lnTo>
                    <a:pt x="0" y="93683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3884654" y="8439716"/>
            <a:ext cx="334010" cy="124460"/>
            <a:chOff x="3884654" y="8439716"/>
            <a:chExt cx="334010" cy="124460"/>
          </a:xfrm>
        </p:grpSpPr>
        <p:sp>
          <p:nvSpPr>
            <p:cNvPr id="34" name="object 34"/>
            <p:cNvSpPr/>
            <p:nvPr/>
          </p:nvSpPr>
          <p:spPr>
            <a:xfrm>
              <a:off x="3884654" y="8439716"/>
              <a:ext cx="334010" cy="124460"/>
            </a:xfrm>
            <a:custGeom>
              <a:avLst/>
              <a:gdLst/>
              <a:ahLst/>
              <a:cxnLst/>
              <a:rect l="l" t="t" r="r" b="b"/>
              <a:pathLst>
                <a:path w="334010" h="124459">
                  <a:moveTo>
                    <a:pt x="308734" y="123882"/>
                  </a:moveTo>
                  <a:lnTo>
                    <a:pt x="24795" y="123882"/>
                  </a:lnTo>
                  <a:lnTo>
                    <a:pt x="21145" y="123158"/>
                  </a:lnTo>
                  <a:lnTo>
                    <a:pt x="0" y="99086"/>
                  </a:lnTo>
                  <a:lnTo>
                    <a:pt x="0" y="24795"/>
                  </a:lnTo>
                  <a:lnTo>
                    <a:pt x="24795" y="0"/>
                  </a:lnTo>
                  <a:lnTo>
                    <a:pt x="308734" y="0"/>
                  </a:lnTo>
                  <a:lnTo>
                    <a:pt x="333529" y="24795"/>
                  </a:lnTo>
                  <a:lnTo>
                    <a:pt x="333529" y="99086"/>
                  </a:lnTo>
                  <a:lnTo>
                    <a:pt x="312374" y="123158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889419" y="8444481"/>
              <a:ext cx="324485" cy="114935"/>
            </a:xfrm>
            <a:custGeom>
              <a:avLst/>
              <a:gdLst/>
              <a:ahLst/>
              <a:cxnLst/>
              <a:rect l="l" t="t" r="r" b="b"/>
              <a:pathLst>
                <a:path w="324485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59"/>
                  </a:lnTo>
                  <a:lnTo>
                    <a:pt x="600" y="17619"/>
                  </a:lnTo>
                  <a:lnTo>
                    <a:pt x="1810" y="14703"/>
                  </a:lnTo>
                  <a:lnTo>
                    <a:pt x="3020" y="11787"/>
                  </a:lnTo>
                  <a:lnTo>
                    <a:pt x="4745" y="9214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300176" y="0"/>
                  </a:lnTo>
                  <a:lnTo>
                    <a:pt x="303330" y="0"/>
                  </a:lnTo>
                  <a:lnTo>
                    <a:pt x="306370" y="600"/>
                  </a:lnTo>
                  <a:lnTo>
                    <a:pt x="322189" y="14703"/>
                  </a:lnTo>
                  <a:lnTo>
                    <a:pt x="323399" y="17619"/>
                  </a:lnTo>
                  <a:lnTo>
                    <a:pt x="324000" y="20659"/>
                  </a:lnTo>
                  <a:lnTo>
                    <a:pt x="324000" y="23823"/>
                  </a:lnTo>
                  <a:lnTo>
                    <a:pt x="324000" y="90529"/>
                  </a:lnTo>
                  <a:lnTo>
                    <a:pt x="324000" y="93683"/>
                  </a:lnTo>
                  <a:lnTo>
                    <a:pt x="323399" y="96723"/>
                  </a:lnTo>
                  <a:lnTo>
                    <a:pt x="303330" y="114353"/>
                  </a:lnTo>
                  <a:lnTo>
                    <a:pt x="300176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43"/>
                  </a:lnTo>
                  <a:lnTo>
                    <a:pt x="0" y="93683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959122" y="8649364"/>
            <a:ext cx="800735" cy="124460"/>
            <a:chOff x="959122" y="8649364"/>
            <a:chExt cx="800735" cy="124460"/>
          </a:xfrm>
        </p:grpSpPr>
        <p:sp>
          <p:nvSpPr>
            <p:cNvPr id="37" name="object 37"/>
            <p:cNvSpPr/>
            <p:nvPr/>
          </p:nvSpPr>
          <p:spPr>
            <a:xfrm>
              <a:off x="959122" y="8649364"/>
              <a:ext cx="800735" cy="124460"/>
            </a:xfrm>
            <a:custGeom>
              <a:avLst/>
              <a:gdLst/>
              <a:ahLst/>
              <a:cxnLst/>
              <a:rect l="l" t="t" r="r" b="b"/>
              <a:pathLst>
                <a:path w="800735" h="124459">
                  <a:moveTo>
                    <a:pt x="775675" y="123882"/>
                  </a:moveTo>
                  <a:lnTo>
                    <a:pt x="24797" y="123882"/>
                  </a:lnTo>
                  <a:lnTo>
                    <a:pt x="21150" y="123158"/>
                  </a:lnTo>
                  <a:lnTo>
                    <a:pt x="0" y="99086"/>
                  </a:lnTo>
                  <a:lnTo>
                    <a:pt x="0" y="24795"/>
                  </a:lnTo>
                  <a:lnTo>
                    <a:pt x="24797" y="0"/>
                  </a:lnTo>
                  <a:lnTo>
                    <a:pt x="775675" y="0"/>
                  </a:lnTo>
                  <a:lnTo>
                    <a:pt x="800471" y="24795"/>
                  </a:lnTo>
                  <a:lnTo>
                    <a:pt x="800471" y="99086"/>
                  </a:lnTo>
                  <a:lnTo>
                    <a:pt x="779325" y="123158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63887" y="8654129"/>
              <a:ext cx="791210" cy="114935"/>
            </a:xfrm>
            <a:custGeom>
              <a:avLst/>
              <a:gdLst/>
              <a:ahLst/>
              <a:cxnLst/>
              <a:rect l="l" t="t" r="r" b="b"/>
              <a:pathLst>
                <a:path w="791210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59"/>
                  </a:lnTo>
                  <a:lnTo>
                    <a:pt x="604" y="17619"/>
                  </a:lnTo>
                  <a:lnTo>
                    <a:pt x="1813" y="14703"/>
                  </a:lnTo>
                  <a:lnTo>
                    <a:pt x="3022" y="11787"/>
                  </a:lnTo>
                  <a:lnTo>
                    <a:pt x="4743" y="9214"/>
                  </a:lnTo>
                  <a:lnTo>
                    <a:pt x="6977" y="6975"/>
                  </a:lnTo>
                  <a:lnTo>
                    <a:pt x="9211" y="4745"/>
                  </a:lnTo>
                  <a:lnTo>
                    <a:pt x="11787" y="3020"/>
                  </a:lnTo>
                  <a:lnTo>
                    <a:pt x="14706" y="1810"/>
                  </a:lnTo>
                  <a:lnTo>
                    <a:pt x="17625" y="600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767118" y="0"/>
                  </a:lnTo>
                  <a:lnTo>
                    <a:pt x="770282" y="0"/>
                  </a:lnTo>
                  <a:lnTo>
                    <a:pt x="773312" y="600"/>
                  </a:lnTo>
                  <a:lnTo>
                    <a:pt x="789131" y="14703"/>
                  </a:lnTo>
                  <a:lnTo>
                    <a:pt x="790341" y="17619"/>
                  </a:lnTo>
                  <a:lnTo>
                    <a:pt x="790941" y="20659"/>
                  </a:lnTo>
                  <a:lnTo>
                    <a:pt x="790941" y="23823"/>
                  </a:lnTo>
                  <a:lnTo>
                    <a:pt x="790941" y="90529"/>
                  </a:lnTo>
                  <a:lnTo>
                    <a:pt x="790941" y="93683"/>
                  </a:lnTo>
                  <a:lnTo>
                    <a:pt x="790341" y="96723"/>
                  </a:lnTo>
                  <a:lnTo>
                    <a:pt x="770282" y="114353"/>
                  </a:lnTo>
                  <a:lnTo>
                    <a:pt x="767118" y="114353"/>
                  </a:lnTo>
                  <a:lnTo>
                    <a:pt x="23823" y="114353"/>
                  </a:lnTo>
                  <a:lnTo>
                    <a:pt x="20664" y="114353"/>
                  </a:lnTo>
                  <a:lnTo>
                    <a:pt x="17625" y="113752"/>
                  </a:lnTo>
                  <a:lnTo>
                    <a:pt x="14706" y="112542"/>
                  </a:lnTo>
                  <a:lnTo>
                    <a:pt x="11787" y="111332"/>
                  </a:lnTo>
                  <a:lnTo>
                    <a:pt x="0" y="93683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1988300" y="8954305"/>
            <a:ext cx="257810" cy="124460"/>
            <a:chOff x="1988300" y="8954305"/>
            <a:chExt cx="257810" cy="124460"/>
          </a:xfrm>
        </p:grpSpPr>
        <p:sp>
          <p:nvSpPr>
            <p:cNvPr id="40" name="object 40"/>
            <p:cNvSpPr/>
            <p:nvPr/>
          </p:nvSpPr>
          <p:spPr>
            <a:xfrm>
              <a:off x="1988300" y="8954305"/>
              <a:ext cx="257810" cy="124460"/>
            </a:xfrm>
            <a:custGeom>
              <a:avLst/>
              <a:gdLst/>
              <a:ahLst/>
              <a:cxnLst/>
              <a:rect l="l" t="t" r="r" b="b"/>
              <a:pathLst>
                <a:path w="257810" h="124459">
                  <a:moveTo>
                    <a:pt x="232498" y="123882"/>
                  </a:moveTo>
                  <a:lnTo>
                    <a:pt x="24795" y="123882"/>
                  </a:lnTo>
                  <a:lnTo>
                    <a:pt x="21145" y="123158"/>
                  </a:lnTo>
                  <a:lnTo>
                    <a:pt x="0" y="99086"/>
                  </a:lnTo>
                  <a:lnTo>
                    <a:pt x="0" y="24795"/>
                  </a:lnTo>
                  <a:lnTo>
                    <a:pt x="24795" y="0"/>
                  </a:lnTo>
                  <a:lnTo>
                    <a:pt x="232498" y="0"/>
                  </a:lnTo>
                  <a:lnTo>
                    <a:pt x="257294" y="24795"/>
                  </a:lnTo>
                  <a:lnTo>
                    <a:pt x="257294" y="99086"/>
                  </a:lnTo>
                  <a:lnTo>
                    <a:pt x="236139" y="123158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993065" y="8959070"/>
              <a:ext cx="248285" cy="114935"/>
            </a:xfrm>
            <a:custGeom>
              <a:avLst/>
              <a:gdLst/>
              <a:ahLst/>
              <a:cxnLst/>
              <a:rect l="l" t="t" r="r" b="b"/>
              <a:pathLst>
                <a:path w="248285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59"/>
                  </a:lnTo>
                  <a:lnTo>
                    <a:pt x="600" y="17619"/>
                  </a:lnTo>
                  <a:lnTo>
                    <a:pt x="1810" y="14703"/>
                  </a:lnTo>
                  <a:lnTo>
                    <a:pt x="3020" y="11787"/>
                  </a:lnTo>
                  <a:lnTo>
                    <a:pt x="4745" y="9214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223941" y="0"/>
                  </a:lnTo>
                  <a:lnTo>
                    <a:pt x="227105" y="0"/>
                  </a:lnTo>
                  <a:lnTo>
                    <a:pt x="230135" y="600"/>
                  </a:lnTo>
                  <a:lnTo>
                    <a:pt x="245954" y="14703"/>
                  </a:lnTo>
                  <a:lnTo>
                    <a:pt x="247164" y="17619"/>
                  </a:lnTo>
                  <a:lnTo>
                    <a:pt x="247764" y="20659"/>
                  </a:lnTo>
                  <a:lnTo>
                    <a:pt x="247764" y="23823"/>
                  </a:lnTo>
                  <a:lnTo>
                    <a:pt x="247764" y="90529"/>
                  </a:lnTo>
                  <a:lnTo>
                    <a:pt x="247764" y="93683"/>
                  </a:lnTo>
                  <a:lnTo>
                    <a:pt x="247164" y="96723"/>
                  </a:lnTo>
                  <a:lnTo>
                    <a:pt x="227105" y="114353"/>
                  </a:lnTo>
                  <a:lnTo>
                    <a:pt x="223941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43"/>
                  </a:lnTo>
                  <a:lnTo>
                    <a:pt x="0" y="93683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1950182" y="9154423"/>
            <a:ext cx="800735" cy="124460"/>
            <a:chOff x="1950182" y="9154423"/>
            <a:chExt cx="800735" cy="124460"/>
          </a:xfrm>
        </p:grpSpPr>
        <p:sp>
          <p:nvSpPr>
            <p:cNvPr id="43" name="object 43"/>
            <p:cNvSpPr/>
            <p:nvPr/>
          </p:nvSpPr>
          <p:spPr>
            <a:xfrm>
              <a:off x="1950182" y="9154423"/>
              <a:ext cx="800735" cy="124460"/>
            </a:xfrm>
            <a:custGeom>
              <a:avLst/>
              <a:gdLst/>
              <a:ahLst/>
              <a:cxnLst/>
              <a:rect l="l" t="t" r="r" b="b"/>
              <a:pathLst>
                <a:path w="800735" h="124459">
                  <a:moveTo>
                    <a:pt x="775675" y="123882"/>
                  </a:moveTo>
                  <a:lnTo>
                    <a:pt x="24795" y="123882"/>
                  </a:lnTo>
                  <a:lnTo>
                    <a:pt x="21145" y="123158"/>
                  </a:lnTo>
                  <a:lnTo>
                    <a:pt x="0" y="99086"/>
                  </a:lnTo>
                  <a:lnTo>
                    <a:pt x="0" y="24795"/>
                  </a:lnTo>
                  <a:lnTo>
                    <a:pt x="24795" y="0"/>
                  </a:lnTo>
                  <a:lnTo>
                    <a:pt x="775675" y="0"/>
                  </a:lnTo>
                  <a:lnTo>
                    <a:pt x="800471" y="24795"/>
                  </a:lnTo>
                  <a:lnTo>
                    <a:pt x="800471" y="99086"/>
                  </a:lnTo>
                  <a:lnTo>
                    <a:pt x="779315" y="123158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954947" y="9159188"/>
              <a:ext cx="791210" cy="114935"/>
            </a:xfrm>
            <a:custGeom>
              <a:avLst/>
              <a:gdLst/>
              <a:ahLst/>
              <a:cxnLst/>
              <a:rect l="l" t="t" r="r" b="b"/>
              <a:pathLst>
                <a:path w="791210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59"/>
                  </a:lnTo>
                  <a:lnTo>
                    <a:pt x="600" y="17619"/>
                  </a:lnTo>
                  <a:lnTo>
                    <a:pt x="1810" y="14703"/>
                  </a:lnTo>
                  <a:lnTo>
                    <a:pt x="3020" y="11787"/>
                  </a:lnTo>
                  <a:lnTo>
                    <a:pt x="4745" y="9205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767118" y="0"/>
                  </a:lnTo>
                  <a:lnTo>
                    <a:pt x="770282" y="0"/>
                  </a:lnTo>
                  <a:lnTo>
                    <a:pt x="773312" y="600"/>
                  </a:lnTo>
                  <a:lnTo>
                    <a:pt x="789131" y="14703"/>
                  </a:lnTo>
                  <a:lnTo>
                    <a:pt x="790341" y="17619"/>
                  </a:lnTo>
                  <a:lnTo>
                    <a:pt x="790941" y="20659"/>
                  </a:lnTo>
                  <a:lnTo>
                    <a:pt x="790941" y="23823"/>
                  </a:lnTo>
                  <a:lnTo>
                    <a:pt x="790941" y="90529"/>
                  </a:lnTo>
                  <a:lnTo>
                    <a:pt x="790941" y="93683"/>
                  </a:lnTo>
                  <a:lnTo>
                    <a:pt x="790341" y="96723"/>
                  </a:lnTo>
                  <a:lnTo>
                    <a:pt x="770282" y="114353"/>
                  </a:lnTo>
                  <a:lnTo>
                    <a:pt x="767118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43"/>
                  </a:lnTo>
                  <a:lnTo>
                    <a:pt x="0" y="93683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1206887" y="9459364"/>
            <a:ext cx="429259" cy="124460"/>
            <a:chOff x="1206887" y="9459364"/>
            <a:chExt cx="429259" cy="124460"/>
          </a:xfrm>
        </p:grpSpPr>
        <p:sp>
          <p:nvSpPr>
            <p:cNvPr id="46" name="object 46"/>
            <p:cNvSpPr/>
            <p:nvPr/>
          </p:nvSpPr>
          <p:spPr>
            <a:xfrm>
              <a:off x="1206887" y="9459364"/>
              <a:ext cx="429259" cy="124460"/>
            </a:xfrm>
            <a:custGeom>
              <a:avLst/>
              <a:gdLst/>
              <a:ahLst/>
              <a:cxnLst/>
              <a:rect l="l" t="t" r="r" b="b"/>
              <a:pathLst>
                <a:path w="429260" h="124459">
                  <a:moveTo>
                    <a:pt x="404028" y="123882"/>
                  </a:moveTo>
                  <a:lnTo>
                    <a:pt x="24797" y="123882"/>
                  </a:lnTo>
                  <a:lnTo>
                    <a:pt x="21150" y="123158"/>
                  </a:lnTo>
                  <a:lnTo>
                    <a:pt x="0" y="99086"/>
                  </a:lnTo>
                  <a:lnTo>
                    <a:pt x="0" y="24795"/>
                  </a:lnTo>
                  <a:lnTo>
                    <a:pt x="24797" y="0"/>
                  </a:lnTo>
                  <a:lnTo>
                    <a:pt x="404028" y="0"/>
                  </a:lnTo>
                  <a:lnTo>
                    <a:pt x="428823" y="24795"/>
                  </a:lnTo>
                  <a:lnTo>
                    <a:pt x="428823" y="99086"/>
                  </a:lnTo>
                  <a:lnTo>
                    <a:pt x="407668" y="123158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211652" y="9464129"/>
              <a:ext cx="419734" cy="114935"/>
            </a:xfrm>
            <a:custGeom>
              <a:avLst/>
              <a:gdLst/>
              <a:ahLst/>
              <a:cxnLst/>
              <a:rect l="l" t="t" r="r" b="b"/>
              <a:pathLst>
                <a:path w="419735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59"/>
                  </a:lnTo>
                  <a:lnTo>
                    <a:pt x="604" y="17619"/>
                  </a:lnTo>
                  <a:lnTo>
                    <a:pt x="1813" y="14703"/>
                  </a:lnTo>
                  <a:lnTo>
                    <a:pt x="3022" y="11787"/>
                  </a:lnTo>
                  <a:lnTo>
                    <a:pt x="4743" y="9205"/>
                  </a:lnTo>
                  <a:lnTo>
                    <a:pt x="6977" y="6975"/>
                  </a:lnTo>
                  <a:lnTo>
                    <a:pt x="9211" y="4745"/>
                  </a:lnTo>
                  <a:lnTo>
                    <a:pt x="11787" y="3020"/>
                  </a:lnTo>
                  <a:lnTo>
                    <a:pt x="14706" y="1810"/>
                  </a:lnTo>
                  <a:lnTo>
                    <a:pt x="17625" y="600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395470" y="0"/>
                  </a:lnTo>
                  <a:lnTo>
                    <a:pt x="398634" y="0"/>
                  </a:lnTo>
                  <a:lnTo>
                    <a:pt x="401665" y="600"/>
                  </a:lnTo>
                  <a:lnTo>
                    <a:pt x="417483" y="14703"/>
                  </a:lnTo>
                  <a:lnTo>
                    <a:pt x="418694" y="17619"/>
                  </a:lnTo>
                  <a:lnTo>
                    <a:pt x="419294" y="20659"/>
                  </a:lnTo>
                  <a:lnTo>
                    <a:pt x="419294" y="23823"/>
                  </a:lnTo>
                  <a:lnTo>
                    <a:pt x="419294" y="90529"/>
                  </a:lnTo>
                  <a:lnTo>
                    <a:pt x="419294" y="93683"/>
                  </a:lnTo>
                  <a:lnTo>
                    <a:pt x="418694" y="96723"/>
                  </a:lnTo>
                  <a:lnTo>
                    <a:pt x="398634" y="114353"/>
                  </a:lnTo>
                  <a:lnTo>
                    <a:pt x="395470" y="114353"/>
                  </a:lnTo>
                  <a:lnTo>
                    <a:pt x="23823" y="114353"/>
                  </a:lnTo>
                  <a:lnTo>
                    <a:pt x="20664" y="114353"/>
                  </a:lnTo>
                  <a:lnTo>
                    <a:pt x="17625" y="113752"/>
                  </a:lnTo>
                  <a:lnTo>
                    <a:pt x="14706" y="112542"/>
                  </a:lnTo>
                  <a:lnTo>
                    <a:pt x="11787" y="111332"/>
                  </a:lnTo>
                  <a:lnTo>
                    <a:pt x="0" y="93683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2973994" y="9459364"/>
            <a:ext cx="1473200" cy="124460"/>
            <a:chOff x="2973994" y="9459364"/>
            <a:chExt cx="1473200" cy="124460"/>
          </a:xfrm>
        </p:grpSpPr>
        <p:sp>
          <p:nvSpPr>
            <p:cNvPr id="49" name="object 49"/>
            <p:cNvSpPr/>
            <p:nvPr/>
          </p:nvSpPr>
          <p:spPr>
            <a:xfrm>
              <a:off x="2973994" y="9564188"/>
              <a:ext cx="1115060" cy="9525"/>
            </a:xfrm>
            <a:custGeom>
              <a:avLst/>
              <a:gdLst/>
              <a:ahLst/>
              <a:cxnLst/>
              <a:rect l="l" t="t" r="r" b="b"/>
              <a:pathLst>
                <a:path w="1115060" h="9525">
                  <a:moveTo>
                    <a:pt x="1114942" y="9529"/>
                  </a:moveTo>
                  <a:lnTo>
                    <a:pt x="0" y="9529"/>
                  </a:lnTo>
                  <a:lnTo>
                    <a:pt x="0" y="0"/>
                  </a:lnTo>
                  <a:lnTo>
                    <a:pt x="1114942" y="0"/>
                  </a:lnTo>
                  <a:lnTo>
                    <a:pt x="1114942" y="9529"/>
                  </a:lnTo>
                  <a:close/>
                </a:path>
              </a:pathLst>
            </a:custGeom>
            <a:solidFill>
              <a:srgbClr val="408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122890" y="9459364"/>
              <a:ext cx="324485" cy="124460"/>
            </a:xfrm>
            <a:custGeom>
              <a:avLst/>
              <a:gdLst/>
              <a:ahLst/>
              <a:cxnLst/>
              <a:rect l="l" t="t" r="r" b="b"/>
              <a:pathLst>
                <a:path w="324485" h="124459">
                  <a:moveTo>
                    <a:pt x="299204" y="123882"/>
                  </a:moveTo>
                  <a:lnTo>
                    <a:pt x="24795" y="123882"/>
                  </a:lnTo>
                  <a:lnTo>
                    <a:pt x="21145" y="123158"/>
                  </a:lnTo>
                  <a:lnTo>
                    <a:pt x="0" y="99086"/>
                  </a:lnTo>
                  <a:lnTo>
                    <a:pt x="0" y="24795"/>
                  </a:lnTo>
                  <a:lnTo>
                    <a:pt x="24795" y="0"/>
                  </a:lnTo>
                  <a:lnTo>
                    <a:pt x="299204" y="0"/>
                  </a:lnTo>
                  <a:lnTo>
                    <a:pt x="324000" y="24795"/>
                  </a:lnTo>
                  <a:lnTo>
                    <a:pt x="324000" y="99086"/>
                  </a:lnTo>
                  <a:lnTo>
                    <a:pt x="302844" y="123158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127654" y="9464129"/>
              <a:ext cx="314960" cy="114935"/>
            </a:xfrm>
            <a:custGeom>
              <a:avLst/>
              <a:gdLst/>
              <a:ahLst/>
              <a:cxnLst/>
              <a:rect l="l" t="t" r="r" b="b"/>
              <a:pathLst>
                <a:path w="314960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59"/>
                  </a:lnTo>
                  <a:lnTo>
                    <a:pt x="600" y="17619"/>
                  </a:lnTo>
                  <a:lnTo>
                    <a:pt x="1810" y="14703"/>
                  </a:lnTo>
                  <a:lnTo>
                    <a:pt x="3020" y="11787"/>
                  </a:lnTo>
                  <a:lnTo>
                    <a:pt x="4745" y="9205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290647" y="0"/>
                  </a:lnTo>
                  <a:lnTo>
                    <a:pt x="293801" y="0"/>
                  </a:lnTo>
                  <a:lnTo>
                    <a:pt x="296841" y="600"/>
                  </a:lnTo>
                  <a:lnTo>
                    <a:pt x="312660" y="14703"/>
                  </a:lnTo>
                  <a:lnTo>
                    <a:pt x="313870" y="17619"/>
                  </a:lnTo>
                  <a:lnTo>
                    <a:pt x="314470" y="20659"/>
                  </a:lnTo>
                  <a:lnTo>
                    <a:pt x="314470" y="23823"/>
                  </a:lnTo>
                  <a:lnTo>
                    <a:pt x="314470" y="90529"/>
                  </a:lnTo>
                  <a:lnTo>
                    <a:pt x="314470" y="93683"/>
                  </a:lnTo>
                  <a:lnTo>
                    <a:pt x="313870" y="96723"/>
                  </a:lnTo>
                  <a:lnTo>
                    <a:pt x="293801" y="114353"/>
                  </a:lnTo>
                  <a:lnTo>
                    <a:pt x="290647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52"/>
                  </a:lnTo>
                  <a:lnTo>
                    <a:pt x="0" y="93683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/>
          <p:cNvGrpSpPr/>
          <p:nvPr/>
        </p:nvGrpSpPr>
        <p:grpSpPr>
          <a:xfrm>
            <a:off x="4723243" y="9459376"/>
            <a:ext cx="1010285" cy="124460"/>
            <a:chOff x="4723243" y="9459376"/>
            <a:chExt cx="1010285" cy="124460"/>
          </a:xfrm>
        </p:grpSpPr>
        <p:sp>
          <p:nvSpPr>
            <p:cNvPr id="53" name="object 53"/>
            <p:cNvSpPr/>
            <p:nvPr/>
          </p:nvSpPr>
          <p:spPr>
            <a:xfrm>
              <a:off x="4723243" y="9459377"/>
              <a:ext cx="1010285" cy="124460"/>
            </a:xfrm>
            <a:custGeom>
              <a:avLst/>
              <a:gdLst/>
              <a:ahLst/>
              <a:cxnLst/>
              <a:rect l="l" t="t" r="r" b="b"/>
              <a:pathLst>
                <a:path w="1010285" h="124459">
                  <a:moveTo>
                    <a:pt x="1010117" y="123870"/>
                  </a:moveTo>
                  <a:lnTo>
                    <a:pt x="24795" y="123870"/>
                  </a:lnTo>
                  <a:lnTo>
                    <a:pt x="21145" y="123146"/>
                  </a:lnTo>
                  <a:lnTo>
                    <a:pt x="0" y="99075"/>
                  </a:lnTo>
                  <a:lnTo>
                    <a:pt x="0" y="24783"/>
                  </a:lnTo>
                  <a:lnTo>
                    <a:pt x="24735" y="0"/>
                  </a:lnTo>
                  <a:lnTo>
                    <a:pt x="1010117" y="0"/>
                  </a:lnTo>
                  <a:lnTo>
                    <a:pt x="1010117" y="123870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723232" y="9459379"/>
              <a:ext cx="1010285" cy="115570"/>
            </a:xfrm>
            <a:custGeom>
              <a:avLst/>
              <a:gdLst/>
              <a:ahLst/>
              <a:cxnLst/>
              <a:rect l="l" t="t" r="r" b="b"/>
              <a:pathLst>
                <a:path w="1010285" h="115570">
                  <a:moveTo>
                    <a:pt x="1010119" y="0"/>
                  </a:moveTo>
                  <a:lnTo>
                    <a:pt x="20701" y="0"/>
                  </a:lnTo>
                  <a:lnTo>
                    <a:pt x="13970" y="2781"/>
                  </a:lnTo>
                  <a:lnTo>
                    <a:pt x="8382" y="8369"/>
                  </a:lnTo>
                  <a:lnTo>
                    <a:pt x="7912" y="8851"/>
                  </a:lnTo>
                  <a:lnTo>
                    <a:pt x="2806" y="13970"/>
                  </a:lnTo>
                  <a:lnTo>
                    <a:pt x="0" y="20701"/>
                  </a:lnTo>
                  <a:lnTo>
                    <a:pt x="0" y="103187"/>
                  </a:lnTo>
                  <a:lnTo>
                    <a:pt x="2806" y="109918"/>
                  </a:lnTo>
                  <a:lnTo>
                    <a:pt x="8382" y="115506"/>
                  </a:lnTo>
                  <a:lnTo>
                    <a:pt x="15125" y="108775"/>
                  </a:lnTo>
                  <a:lnTo>
                    <a:pt x="11404" y="105041"/>
                  </a:lnTo>
                  <a:lnTo>
                    <a:pt x="9550" y="100558"/>
                  </a:lnTo>
                  <a:lnTo>
                    <a:pt x="9550" y="23317"/>
                  </a:lnTo>
                  <a:lnTo>
                    <a:pt x="11404" y="18846"/>
                  </a:lnTo>
                  <a:lnTo>
                    <a:pt x="14655" y="15595"/>
                  </a:lnTo>
                  <a:lnTo>
                    <a:pt x="15138" y="15113"/>
                  </a:lnTo>
                  <a:lnTo>
                    <a:pt x="18846" y="11404"/>
                  </a:lnTo>
                  <a:lnTo>
                    <a:pt x="23317" y="9550"/>
                  </a:lnTo>
                  <a:lnTo>
                    <a:pt x="1010119" y="9550"/>
                  </a:lnTo>
                  <a:lnTo>
                    <a:pt x="1010119" y="0"/>
                  </a:lnTo>
                  <a:close/>
                </a:path>
              </a:pathLst>
            </a:custGeom>
            <a:solidFill>
              <a:srgbClr val="E7E9E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/>
          <p:cNvGrpSpPr/>
          <p:nvPr/>
        </p:nvGrpSpPr>
        <p:grpSpPr>
          <a:xfrm>
            <a:off x="959123" y="9669018"/>
            <a:ext cx="1105535" cy="124460"/>
            <a:chOff x="959123" y="9669018"/>
            <a:chExt cx="1105535" cy="124460"/>
          </a:xfrm>
        </p:grpSpPr>
        <p:sp>
          <p:nvSpPr>
            <p:cNvPr id="56" name="object 56"/>
            <p:cNvSpPr/>
            <p:nvPr/>
          </p:nvSpPr>
          <p:spPr>
            <a:xfrm>
              <a:off x="959123" y="9669018"/>
              <a:ext cx="1105535" cy="124460"/>
            </a:xfrm>
            <a:custGeom>
              <a:avLst/>
              <a:gdLst/>
              <a:ahLst/>
              <a:cxnLst/>
              <a:rect l="l" t="t" r="r" b="b"/>
              <a:pathLst>
                <a:path w="1105535" h="124459">
                  <a:moveTo>
                    <a:pt x="1080616" y="123876"/>
                  </a:moveTo>
                  <a:lnTo>
                    <a:pt x="0" y="123876"/>
                  </a:lnTo>
                  <a:lnTo>
                    <a:pt x="0" y="0"/>
                  </a:lnTo>
                  <a:lnTo>
                    <a:pt x="1080647" y="0"/>
                  </a:lnTo>
                  <a:lnTo>
                    <a:pt x="1084257" y="718"/>
                  </a:lnTo>
                  <a:lnTo>
                    <a:pt x="1105412" y="24789"/>
                  </a:lnTo>
                  <a:lnTo>
                    <a:pt x="1105412" y="99080"/>
                  </a:lnTo>
                  <a:lnTo>
                    <a:pt x="1080616" y="123876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59116" y="9669030"/>
              <a:ext cx="1105535" cy="115570"/>
            </a:xfrm>
            <a:custGeom>
              <a:avLst/>
              <a:gdLst/>
              <a:ahLst/>
              <a:cxnLst/>
              <a:rect l="l" t="t" r="r" b="b"/>
              <a:pathLst>
                <a:path w="1105535" h="115570">
                  <a:moveTo>
                    <a:pt x="1105408" y="20688"/>
                  </a:moveTo>
                  <a:lnTo>
                    <a:pt x="1102626" y="13957"/>
                  </a:lnTo>
                  <a:lnTo>
                    <a:pt x="1097508" y="8851"/>
                  </a:lnTo>
                  <a:lnTo>
                    <a:pt x="1097038" y="8369"/>
                  </a:lnTo>
                  <a:lnTo>
                    <a:pt x="1091463" y="2794"/>
                  </a:lnTo>
                  <a:lnTo>
                    <a:pt x="1084719" y="0"/>
                  </a:lnTo>
                  <a:lnTo>
                    <a:pt x="0" y="0"/>
                  </a:lnTo>
                  <a:lnTo>
                    <a:pt x="0" y="9537"/>
                  </a:lnTo>
                  <a:lnTo>
                    <a:pt x="1082090" y="9537"/>
                  </a:lnTo>
                  <a:lnTo>
                    <a:pt x="1086586" y="11391"/>
                  </a:lnTo>
                  <a:lnTo>
                    <a:pt x="1090295" y="15100"/>
                  </a:lnTo>
                  <a:lnTo>
                    <a:pt x="1090777" y="15582"/>
                  </a:lnTo>
                  <a:lnTo>
                    <a:pt x="1094028" y="18834"/>
                  </a:lnTo>
                  <a:lnTo>
                    <a:pt x="1095883" y="23317"/>
                  </a:lnTo>
                  <a:lnTo>
                    <a:pt x="1095883" y="100545"/>
                  </a:lnTo>
                  <a:lnTo>
                    <a:pt x="1094028" y="105054"/>
                  </a:lnTo>
                  <a:lnTo>
                    <a:pt x="1090307" y="108775"/>
                  </a:lnTo>
                  <a:lnTo>
                    <a:pt x="1097038" y="115519"/>
                  </a:lnTo>
                  <a:lnTo>
                    <a:pt x="1102626" y="109931"/>
                  </a:lnTo>
                  <a:lnTo>
                    <a:pt x="1105408" y="103212"/>
                  </a:lnTo>
                  <a:lnTo>
                    <a:pt x="1105408" y="20688"/>
                  </a:lnTo>
                  <a:close/>
                </a:path>
              </a:pathLst>
            </a:custGeom>
            <a:solidFill>
              <a:srgbClr val="E7E9E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" name="object 58"/>
          <p:cNvGrpSpPr/>
          <p:nvPr/>
        </p:nvGrpSpPr>
        <p:grpSpPr>
          <a:xfrm>
            <a:off x="2312300" y="9669012"/>
            <a:ext cx="429259" cy="124460"/>
            <a:chOff x="2312300" y="9669012"/>
            <a:chExt cx="429259" cy="124460"/>
          </a:xfrm>
        </p:grpSpPr>
        <p:sp>
          <p:nvSpPr>
            <p:cNvPr id="59" name="object 59"/>
            <p:cNvSpPr/>
            <p:nvPr/>
          </p:nvSpPr>
          <p:spPr>
            <a:xfrm>
              <a:off x="2312300" y="9669012"/>
              <a:ext cx="429259" cy="124460"/>
            </a:xfrm>
            <a:custGeom>
              <a:avLst/>
              <a:gdLst/>
              <a:ahLst/>
              <a:cxnLst/>
              <a:rect l="l" t="t" r="r" b="b"/>
              <a:pathLst>
                <a:path w="429260" h="124459">
                  <a:moveTo>
                    <a:pt x="404028" y="123882"/>
                  </a:moveTo>
                  <a:lnTo>
                    <a:pt x="24795" y="123882"/>
                  </a:lnTo>
                  <a:lnTo>
                    <a:pt x="21145" y="123158"/>
                  </a:lnTo>
                  <a:lnTo>
                    <a:pt x="0" y="99086"/>
                  </a:lnTo>
                  <a:lnTo>
                    <a:pt x="0" y="24795"/>
                  </a:lnTo>
                  <a:lnTo>
                    <a:pt x="24795" y="0"/>
                  </a:lnTo>
                  <a:lnTo>
                    <a:pt x="404028" y="0"/>
                  </a:lnTo>
                  <a:lnTo>
                    <a:pt x="428823" y="24795"/>
                  </a:lnTo>
                  <a:lnTo>
                    <a:pt x="428823" y="99086"/>
                  </a:lnTo>
                  <a:lnTo>
                    <a:pt x="407668" y="123158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317065" y="9673776"/>
              <a:ext cx="419734" cy="114935"/>
            </a:xfrm>
            <a:custGeom>
              <a:avLst/>
              <a:gdLst/>
              <a:ahLst/>
              <a:cxnLst/>
              <a:rect l="l" t="t" r="r" b="b"/>
              <a:pathLst>
                <a:path w="419735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59"/>
                  </a:lnTo>
                  <a:lnTo>
                    <a:pt x="600" y="17619"/>
                  </a:lnTo>
                  <a:lnTo>
                    <a:pt x="1810" y="14703"/>
                  </a:lnTo>
                  <a:lnTo>
                    <a:pt x="3020" y="11787"/>
                  </a:lnTo>
                  <a:lnTo>
                    <a:pt x="4745" y="9214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395470" y="0"/>
                  </a:lnTo>
                  <a:lnTo>
                    <a:pt x="398634" y="0"/>
                  </a:lnTo>
                  <a:lnTo>
                    <a:pt x="401665" y="600"/>
                  </a:lnTo>
                  <a:lnTo>
                    <a:pt x="417483" y="14703"/>
                  </a:lnTo>
                  <a:lnTo>
                    <a:pt x="418694" y="17619"/>
                  </a:lnTo>
                  <a:lnTo>
                    <a:pt x="419294" y="20659"/>
                  </a:lnTo>
                  <a:lnTo>
                    <a:pt x="419294" y="23823"/>
                  </a:lnTo>
                  <a:lnTo>
                    <a:pt x="419294" y="90529"/>
                  </a:lnTo>
                  <a:lnTo>
                    <a:pt x="419294" y="93683"/>
                  </a:lnTo>
                  <a:lnTo>
                    <a:pt x="418694" y="96723"/>
                  </a:lnTo>
                  <a:lnTo>
                    <a:pt x="398634" y="114353"/>
                  </a:lnTo>
                  <a:lnTo>
                    <a:pt x="395470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43"/>
                  </a:lnTo>
                  <a:lnTo>
                    <a:pt x="0" y="93683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" name="object 61"/>
          <p:cNvGrpSpPr/>
          <p:nvPr/>
        </p:nvGrpSpPr>
        <p:grpSpPr>
          <a:xfrm>
            <a:off x="3856066" y="9669012"/>
            <a:ext cx="1506220" cy="124460"/>
            <a:chOff x="3856066" y="9669012"/>
            <a:chExt cx="1506220" cy="124460"/>
          </a:xfrm>
        </p:grpSpPr>
        <p:sp>
          <p:nvSpPr>
            <p:cNvPr id="62" name="object 62"/>
            <p:cNvSpPr/>
            <p:nvPr/>
          </p:nvSpPr>
          <p:spPr>
            <a:xfrm>
              <a:off x="3856066" y="9669012"/>
              <a:ext cx="1506220" cy="124460"/>
            </a:xfrm>
            <a:custGeom>
              <a:avLst/>
              <a:gdLst/>
              <a:ahLst/>
              <a:cxnLst/>
              <a:rect l="l" t="t" r="r" b="b"/>
              <a:pathLst>
                <a:path w="1506220" h="124459">
                  <a:moveTo>
                    <a:pt x="1480852" y="123882"/>
                  </a:moveTo>
                  <a:lnTo>
                    <a:pt x="24795" y="123882"/>
                  </a:lnTo>
                  <a:lnTo>
                    <a:pt x="21145" y="123158"/>
                  </a:lnTo>
                  <a:lnTo>
                    <a:pt x="0" y="99086"/>
                  </a:lnTo>
                  <a:lnTo>
                    <a:pt x="0" y="24795"/>
                  </a:lnTo>
                  <a:lnTo>
                    <a:pt x="24795" y="0"/>
                  </a:lnTo>
                  <a:lnTo>
                    <a:pt x="1480852" y="0"/>
                  </a:lnTo>
                  <a:lnTo>
                    <a:pt x="1505648" y="24795"/>
                  </a:lnTo>
                  <a:lnTo>
                    <a:pt x="1505648" y="99086"/>
                  </a:lnTo>
                  <a:lnTo>
                    <a:pt x="1484492" y="123158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860831" y="9673776"/>
              <a:ext cx="1496695" cy="114935"/>
            </a:xfrm>
            <a:custGeom>
              <a:avLst/>
              <a:gdLst/>
              <a:ahLst/>
              <a:cxnLst/>
              <a:rect l="l" t="t" r="r" b="b"/>
              <a:pathLst>
                <a:path w="1496695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59"/>
                  </a:lnTo>
                  <a:lnTo>
                    <a:pt x="600" y="17619"/>
                  </a:lnTo>
                  <a:lnTo>
                    <a:pt x="1810" y="14703"/>
                  </a:lnTo>
                  <a:lnTo>
                    <a:pt x="3020" y="11787"/>
                  </a:lnTo>
                  <a:lnTo>
                    <a:pt x="4745" y="9214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1472295" y="0"/>
                  </a:lnTo>
                  <a:lnTo>
                    <a:pt x="1475449" y="0"/>
                  </a:lnTo>
                  <a:lnTo>
                    <a:pt x="1478489" y="600"/>
                  </a:lnTo>
                  <a:lnTo>
                    <a:pt x="1494308" y="14703"/>
                  </a:lnTo>
                  <a:lnTo>
                    <a:pt x="1495518" y="17619"/>
                  </a:lnTo>
                  <a:lnTo>
                    <a:pt x="1496118" y="20659"/>
                  </a:lnTo>
                  <a:lnTo>
                    <a:pt x="1496118" y="23823"/>
                  </a:lnTo>
                  <a:lnTo>
                    <a:pt x="1496118" y="90529"/>
                  </a:lnTo>
                  <a:lnTo>
                    <a:pt x="1496118" y="93683"/>
                  </a:lnTo>
                  <a:lnTo>
                    <a:pt x="1495518" y="96723"/>
                  </a:lnTo>
                  <a:lnTo>
                    <a:pt x="1475449" y="114353"/>
                  </a:lnTo>
                  <a:lnTo>
                    <a:pt x="1472295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43"/>
                  </a:lnTo>
                  <a:lnTo>
                    <a:pt x="0" y="93683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/>
          <p:cNvGrpSpPr/>
          <p:nvPr/>
        </p:nvGrpSpPr>
        <p:grpSpPr>
          <a:xfrm>
            <a:off x="1206887" y="9878659"/>
            <a:ext cx="1067435" cy="124460"/>
            <a:chOff x="1206887" y="9878659"/>
            <a:chExt cx="1067435" cy="124460"/>
          </a:xfrm>
        </p:grpSpPr>
        <p:sp>
          <p:nvSpPr>
            <p:cNvPr id="65" name="object 65"/>
            <p:cNvSpPr/>
            <p:nvPr/>
          </p:nvSpPr>
          <p:spPr>
            <a:xfrm>
              <a:off x="1206887" y="9878659"/>
              <a:ext cx="1067435" cy="124460"/>
            </a:xfrm>
            <a:custGeom>
              <a:avLst/>
              <a:gdLst/>
              <a:ahLst/>
              <a:cxnLst/>
              <a:rect l="l" t="t" r="r" b="b"/>
              <a:pathLst>
                <a:path w="1067435" h="124459">
                  <a:moveTo>
                    <a:pt x="1042499" y="123882"/>
                  </a:moveTo>
                  <a:lnTo>
                    <a:pt x="24797" y="123882"/>
                  </a:lnTo>
                  <a:lnTo>
                    <a:pt x="21150" y="123120"/>
                  </a:lnTo>
                  <a:lnTo>
                    <a:pt x="0" y="99105"/>
                  </a:lnTo>
                  <a:lnTo>
                    <a:pt x="0" y="24776"/>
                  </a:lnTo>
                  <a:lnTo>
                    <a:pt x="24797" y="0"/>
                  </a:lnTo>
                  <a:lnTo>
                    <a:pt x="1042499" y="0"/>
                  </a:lnTo>
                  <a:lnTo>
                    <a:pt x="1067294" y="24776"/>
                  </a:lnTo>
                  <a:lnTo>
                    <a:pt x="1067294" y="99105"/>
                  </a:lnTo>
                  <a:lnTo>
                    <a:pt x="1046139" y="123120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211652" y="9883423"/>
              <a:ext cx="1057910" cy="114935"/>
            </a:xfrm>
            <a:custGeom>
              <a:avLst/>
              <a:gdLst/>
              <a:ahLst/>
              <a:cxnLst/>
              <a:rect l="l" t="t" r="r" b="b"/>
              <a:pathLst>
                <a:path w="1057910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4" y="17629"/>
                  </a:lnTo>
                  <a:lnTo>
                    <a:pt x="14706" y="1810"/>
                  </a:lnTo>
                  <a:lnTo>
                    <a:pt x="17625" y="600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1033941" y="0"/>
                  </a:lnTo>
                  <a:lnTo>
                    <a:pt x="1037105" y="0"/>
                  </a:lnTo>
                  <a:lnTo>
                    <a:pt x="1040136" y="600"/>
                  </a:lnTo>
                  <a:lnTo>
                    <a:pt x="1057765" y="20678"/>
                  </a:lnTo>
                  <a:lnTo>
                    <a:pt x="1057765" y="23823"/>
                  </a:lnTo>
                  <a:lnTo>
                    <a:pt x="1057765" y="90529"/>
                  </a:lnTo>
                  <a:lnTo>
                    <a:pt x="1057765" y="93674"/>
                  </a:lnTo>
                  <a:lnTo>
                    <a:pt x="1057165" y="96723"/>
                  </a:lnTo>
                  <a:lnTo>
                    <a:pt x="1037105" y="114353"/>
                  </a:lnTo>
                  <a:lnTo>
                    <a:pt x="1033941" y="114353"/>
                  </a:lnTo>
                  <a:lnTo>
                    <a:pt x="23823" y="114353"/>
                  </a:lnTo>
                  <a:lnTo>
                    <a:pt x="20664" y="114353"/>
                  </a:lnTo>
                  <a:lnTo>
                    <a:pt x="17625" y="113781"/>
                  </a:lnTo>
                  <a:lnTo>
                    <a:pt x="14706" y="112542"/>
                  </a:lnTo>
                  <a:lnTo>
                    <a:pt x="11787" y="111303"/>
                  </a:lnTo>
                  <a:lnTo>
                    <a:pt x="0" y="93674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946423" y="6883251"/>
            <a:ext cx="5665470" cy="3128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很明显我们要调用其功能的话，只需要导</a:t>
            </a:r>
            <a:r>
              <a:rPr dirty="0" sz="950" spc="250">
                <a:solidFill>
                  <a:srgbClr val="333333"/>
                </a:solidFill>
                <a:latin typeface="Droid Sans Fallback"/>
                <a:cs typeface="Droid Sans Fallback"/>
              </a:rPr>
              <a:t>入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yt</a:t>
            </a:r>
            <a:r>
              <a:rPr dirty="0" sz="850" spc="1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dlp</a:t>
            </a:r>
            <a:r>
              <a:rPr dirty="0" sz="850" spc="-29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，并调用</a:t>
            </a:r>
            <a:r>
              <a:rPr dirty="0" sz="950" spc="229">
                <a:solidFill>
                  <a:srgbClr val="333333"/>
                </a:solidFill>
                <a:latin typeface="Droid Sans Fallback"/>
                <a:cs typeface="Droid Sans Fallback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main</a:t>
            </a:r>
            <a:r>
              <a:rPr dirty="0" sz="850" spc="-29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函数即可</a:t>
            </a:r>
            <a:endParaRPr sz="9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</a:pPr>
            <a:r>
              <a:rPr dirty="0" sz="1450" spc="10" b="1">
                <a:solidFill>
                  <a:srgbClr val="333333"/>
                </a:solidFill>
                <a:latin typeface="Noto Sans CJK HK"/>
                <a:cs typeface="Noto Sans CJK HK"/>
              </a:rPr>
              <a:t>前期准备</a:t>
            </a:r>
            <a:endParaRPr sz="1450">
              <a:latin typeface="Noto Sans CJK HK"/>
              <a:cs typeface="Noto Sans CJK HK"/>
            </a:endParaRPr>
          </a:p>
          <a:p>
            <a:pPr marL="12700" marR="461009">
              <a:lnSpc>
                <a:spcPct val="138200"/>
              </a:lnSpc>
              <a:spcBef>
                <a:spcPts val="950"/>
              </a:spcBef>
            </a:pPr>
            <a:r>
              <a:rPr dirty="0" sz="950" spc="-5">
                <a:solidFill>
                  <a:srgbClr val="333333"/>
                </a:solidFill>
                <a:latin typeface="Arial"/>
                <a:cs typeface="Arial"/>
              </a:rPr>
              <a:t>c++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调用</a:t>
            </a:r>
            <a:r>
              <a:rPr dirty="0" sz="950" spc="60">
                <a:solidFill>
                  <a:srgbClr val="333333"/>
                </a:solidFill>
                <a:latin typeface="Arial"/>
                <a:cs typeface="Arial"/>
              </a:rPr>
              <a:t>python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的原理大概是将</a:t>
            </a:r>
            <a:r>
              <a:rPr dirty="0" sz="950" spc="60">
                <a:solidFill>
                  <a:srgbClr val="333333"/>
                </a:solidFill>
                <a:latin typeface="Arial"/>
                <a:cs typeface="Arial"/>
              </a:rPr>
              <a:t>python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当做一个</a:t>
            </a:r>
            <a:r>
              <a:rPr dirty="0" sz="950" spc="-5">
                <a:solidFill>
                  <a:srgbClr val="333333"/>
                </a:solidFill>
                <a:latin typeface="Arial"/>
                <a:cs typeface="Arial"/>
              </a:rPr>
              <a:t>c++</a:t>
            </a:r>
            <a:r>
              <a:rPr dirty="0" sz="950" spc="20">
                <a:solidFill>
                  <a:srgbClr val="333333"/>
                </a:solidFill>
                <a:latin typeface="Droid Sans Fallback"/>
                <a:cs typeface="Droid Sans Fallback"/>
              </a:rPr>
              <a:t>库来调用，那么我需要哪些组件呢，这里以  </a:t>
            </a:r>
            <a:r>
              <a:rPr dirty="0" sz="950" spc="40">
                <a:solidFill>
                  <a:srgbClr val="333333"/>
                </a:solidFill>
                <a:latin typeface="Arial"/>
                <a:cs typeface="Arial"/>
              </a:rPr>
              <a:t>python3.7.4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为例</a:t>
            </a:r>
            <a:endParaRPr sz="9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>
              <a:latin typeface="Droid Sans Fallback"/>
              <a:cs typeface="Droid Sans Fallback"/>
            </a:endParaRPr>
          </a:p>
          <a:p>
            <a:pPr marL="298450">
              <a:lnSpc>
                <a:spcPct val="100000"/>
              </a:lnSpc>
              <a:spcBef>
                <a:spcPts val="5"/>
              </a:spcBef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准备</a:t>
            </a:r>
            <a:r>
              <a:rPr dirty="0" sz="950" spc="55">
                <a:solidFill>
                  <a:srgbClr val="333333"/>
                </a:solidFill>
                <a:latin typeface="Arial"/>
                <a:cs typeface="Arial"/>
              </a:rPr>
              <a:t>bin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目录</a:t>
            </a:r>
            <a:endParaRPr sz="9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进入</a:t>
            </a:r>
            <a:r>
              <a:rPr dirty="0" sz="950" spc="60">
                <a:solidFill>
                  <a:srgbClr val="333333"/>
                </a:solidFill>
                <a:latin typeface="Arial"/>
                <a:cs typeface="Arial"/>
              </a:rPr>
              <a:t>python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安装目录，我们将除</a:t>
            </a:r>
            <a:r>
              <a:rPr dirty="0" sz="950" spc="245">
                <a:solidFill>
                  <a:srgbClr val="333333"/>
                </a:solidFill>
                <a:latin typeface="Droid Sans Fallback"/>
                <a:cs typeface="Droid Sans Fallback"/>
              </a:rPr>
              <a:t>了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Lib</a:t>
            </a:r>
            <a:r>
              <a:rPr dirty="0" sz="850" spc="-30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、</a:t>
            </a:r>
            <a:r>
              <a:rPr dirty="0" sz="950" spc="-30">
                <a:solidFill>
                  <a:srgbClr val="333333"/>
                </a:solidFill>
                <a:latin typeface="Droid Sans Fallback"/>
                <a:cs typeface="Droid Sans Fallback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include</a:t>
            </a:r>
            <a:r>
              <a:rPr dirty="0" sz="850" spc="-30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、</a:t>
            </a:r>
            <a:r>
              <a:rPr dirty="0" sz="950" spc="-30">
                <a:solidFill>
                  <a:srgbClr val="333333"/>
                </a:solidFill>
                <a:latin typeface="Droid Sans Fallback"/>
                <a:cs typeface="Droid Sans Fallback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libs</a:t>
            </a:r>
            <a:r>
              <a:rPr dirty="0" sz="850" spc="-29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文件夹的所有文件都复制到你项目文件夹的</a:t>
            </a:r>
            <a:endParaRPr sz="950">
              <a:latin typeface="Droid Sans Fallback"/>
              <a:cs typeface="Droid Sans Fallback"/>
            </a:endParaRPr>
          </a:p>
          <a:p>
            <a:pPr marL="41275">
              <a:lnSpc>
                <a:spcPct val="100000"/>
              </a:lnSpc>
              <a:spcBef>
                <a:spcPts val="509"/>
              </a:spcBef>
            </a:pP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sdk/win/bin</a:t>
            </a:r>
            <a:r>
              <a:rPr dirty="0" sz="850" spc="-29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文件夹中</a:t>
            </a:r>
            <a:endParaRPr sz="950">
              <a:latin typeface="Droid Sans Fallback"/>
              <a:cs typeface="Droid Sans Fallback"/>
            </a:endParaRPr>
          </a:p>
          <a:p>
            <a:pPr marL="12700" marR="34290">
              <a:lnSpc>
                <a:spcPct val="138200"/>
              </a:lnSpc>
              <a:spcBef>
                <a:spcPts val="825"/>
              </a:spcBef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将</a:t>
            </a:r>
            <a:r>
              <a:rPr dirty="0" sz="950" spc="60">
                <a:solidFill>
                  <a:srgbClr val="333333"/>
                </a:solidFill>
                <a:latin typeface="Arial"/>
                <a:cs typeface="Arial"/>
              </a:rPr>
              <a:t>python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安装目</a:t>
            </a:r>
            <a:r>
              <a:rPr dirty="0" sz="950" spc="245">
                <a:solidFill>
                  <a:srgbClr val="333333"/>
                </a:solidFill>
                <a:latin typeface="Droid Sans Fallback"/>
                <a:cs typeface="Droid Sans Fallback"/>
              </a:rPr>
              <a:t>录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Lib</a:t>
            </a:r>
            <a:r>
              <a:rPr dirty="0" sz="850" spc="-32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文件夹除了</a:t>
            </a:r>
            <a:r>
              <a:rPr dirty="0" sz="950" spc="20">
                <a:solidFill>
                  <a:srgbClr val="333333"/>
                </a:solidFill>
                <a:latin typeface="Arial"/>
                <a:cs typeface="Arial"/>
              </a:rPr>
              <a:t>site-packages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文件夹的所有文件进行</a:t>
            </a:r>
            <a:r>
              <a:rPr dirty="0" sz="950" spc="25">
                <a:solidFill>
                  <a:srgbClr val="333333"/>
                </a:solidFill>
                <a:latin typeface="Arial"/>
                <a:cs typeface="Arial"/>
              </a:rPr>
              <a:t>zip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压缩，命名为</a:t>
            </a:r>
            <a:r>
              <a:rPr dirty="0" sz="950" spc="35">
                <a:solidFill>
                  <a:srgbClr val="333333"/>
                </a:solidFill>
                <a:latin typeface="Arial"/>
                <a:cs typeface="Arial"/>
              </a:rPr>
              <a:t>python37.zip, 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放到项目文件夹</a:t>
            </a:r>
            <a:r>
              <a:rPr dirty="0" sz="950" spc="250">
                <a:solidFill>
                  <a:srgbClr val="333333"/>
                </a:solidFill>
                <a:latin typeface="Droid Sans Fallback"/>
                <a:cs typeface="Droid Sans Fallback"/>
              </a:rPr>
              <a:t>的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sdk/win/bin</a:t>
            </a:r>
            <a:endParaRPr sz="850">
              <a:latin typeface="BPG Courier S GPL&amp;GNU"/>
              <a:cs typeface="BPG Courier S GPL&amp;GNU"/>
            </a:endParaRPr>
          </a:p>
          <a:p>
            <a:pPr marL="12700" marR="5080">
              <a:lnSpc>
                <a:spcPct val="144800"/>
              </a:lnSpc>
              <a:spcBef>
                <a:spcPts val="750"/>
              </a:spcBef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进 </a:t>
            </a:r>
            <a:r>
              <a:rPr dirty="0" sz="950" spc="250">
                <a:solidFill>
                  <a:srgbClr val="333333"/>
                </a:solidFill>
                <a:latin typeface="Droid Sans Fallback"/>
                <a:cs typeface="Droid Sans Fallback"/>
              </a:rPr>
              <a:t>入 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yt</a:t>
            </a:r>
            <a:r>
              <a:rPr dirty="0" sz="850" spc="1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dlp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文 件 夹 </a:t>
            </a:r>
            <a:r>
              <a:rPr dirty="0" sz="950" spc="-2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使 用 </a:t>
            </a:r>
            <a:r>
              <a:rPr dirty="0" sz="950" spc="40">
                <a:solidFill>
                  <a:srgbClr val="333333"/>
                </a:solidFill>
                <a:latin typeface="Arial"/>
                <a:cs typeface="Arial"/>
              </a:rPr>
              <a:t>python3.7.4 </a:t>
            </a:r>
            <a:r>
              <a:rPr dirty="0" sz="950" spc="25">
                <a:solidFill>
                  <a:srgbClr val="4082C3"/>
                </a:solidFill>
                <a:latin typeface="Droid Sans Fallback"/>
                <a:cs typeface="Droid Sans Fallback"/>
                <a:hlinkClick r:id="rId2"/>
              </a:rPr>
              <a:t>创 建 并 进 入 虚 拟 环 境</a:t>
            </a:r>
            <a:r>
              <a:rPr dirty="0" sz="950" spc="25">
                <a:solidFill>
                  <a:srgbClr val="4082C3"/>
                </a:solidFill>
                <a:latin typeface="Droid Sans Fallback"/>
                <a:cs typeface="Droid Sans Fallback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venv </a:t>
            </a:r>
            <a:r>
              <a:rPr dirty="0" sz="950" spc="-25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使 </a:t>
            </a:r>
            <a:r>
              <a:rPr dirty="0" sz="950" spc="245">
                <a:solidFill>
                  <a:srgbClr val="333333"/>
                </a:solidFill>
                <a:latin typeface="Droid Sans Fallback"/>
                <a:cs typeface="Droid Sans Fallback"/>
              </a:rPr>
              <a:t>用 </a:t>
            </a:r>
            <a:r>
              <a:rPr dirty="0" u="heavy" sz="850" spc="15">
                <a:solidFill>
                  <a:srgbClr val="333333"/>
                </a:solidFill>
                <a:uFill>
                  <a:solidFill>
                    <a:srgbClr val="E7E9EC"/>
                  </a:solidFill>
                </a:uFill>
                <a:latin typeface="BPG Courier S GPL&amp;GNU"/>
                <a:cs typeface="BPG Courier S GPL&amp;GNU"/>
              </a:rPr>
              <a:t>pip install </a:t>
            </a:r>
            <a:r>
              <a:rPr dirty="0" u="heavy" sz="850" spc="10">
                <a:solidFill>
                  <a:srgbClr val="333333"/>
                </a:solidFill>
                <a:uFill>
                  <a:solidFill>
                    <a:srgbClr val="E7E9EC"/>
                  </a:solidFill>
                </a:uFill>
                <a:latin typeface="Arial"/>
                <a:cs typeface="Arial"/>
              </a:rPr>
              <a:t>-</a:t>
            </a:r>
            <a:r>
              <a:rPr dirty="0" u="heavy" sz="850" spc="10">
                <a:solidFill>
                  <a:srgbClr val="333333"/>
                </a:solidFill>
                <a:uFill>
                  <a:solidFill>
                    <a:srgbClr val="E7E9EC"/>
                  </a:solidFill>
                </a:uFill>
                <a:latin typeface="BPG Courier S GPL&amp;GNU"/>
                <a:cs typeface="BPG Courier S GPL&amp;GNU"/>
              </a:rPr>
              <a:t>r 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u="heavy" sz="850" spc="15">
                <a:solidFill>
                  <a:srgbClr val="333333"/>
                </a:solidFill>
                <a:uFill>
                  <a:solidFill>
                    <a:srgbClr val="E7E9EC"/>
                  </a:solidFill>
                </a:uFill>
                <a:latin typeface="BPG Courier S GPL&amp;GNU"/>
                <a:cs typeface="BPG Courier S GPL&amp;GNU"/>
              </a:rPr>
              <a:t>requirements.txt</a:t>
            </a:r>
            <a:r>
              <a:rPr dirty="0" sz="850" spc="-29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安</a:t>
            </a:r>
            <a:r>
              <a:rPr dirty="0" sz="950" spc="250">
                <a:solidFill>
                  <a:srgbClr val="333333"/>
                </a:solidFill>
                <a:latin typeface="Droid Sans Fallback"/>
                <a:cs typeface="Droid Sans Fallback"/>
              </a:rPr>
              <a:t>装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yt</a:t>
            </a:r>
            <a:r>
              <a:rPr dirty="0" sz="850" spc="1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dlp</a:t>
            </a:r>
            <a:r>
              <a:rPr dirty="0" sz="850" spc="-29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所需的第三方库，</a:t>
            </a:r>
            <a:r>
              <a:rPr dirty="0" sz="950" spc="250">
                <a:solidFill>
                  <a:srgbClr val="333333"/>
                </a:solidFill>
                <a:latin typeface="Droid Sans Fallback"/>
                <a:cs typeface="Droid Sans Fallback"/>
              </a:rPr>
              <a:t>将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venv\Lib\site</a:t>
            </a:r>
            <a:r>
              <a:rPr dirty="0" sz="850" spc="15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packages</a:t>
            </a:r>
            <a:r>
              <a:rPr dirty="0" sz="850" spc="-29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文件夹复制到项目文件 夹</a:t>
            </a:r>
            <a:r>
              <a:rPr dirty="0" sz="950" spc="250">
                <a:solidFill>
                  <a:srgbClr val="333333"/>
                </a:solidFill>
                <a:latin typeface="Droid Sans Fallback"/>
                <a:cs typeface="Droid Sans Fallback"/>
              </a:rPr>
              <a:t>的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sdk/win/bin/Lib</a:t>
            </a:r>
            <a:endParaRPr sz="850">
              <a:latin typeface="BPG Courier S GPL&amp;GNU"/>
              <a:cs typeface="BPG Courier S GPL&amp;GN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0770" y="415926"/>
            <a:ext cx="457834" cy="124460"/>
            <a:chOff x="1330770" y="415926"/>
            <a:chExt cx="457834" cy="124460"/>
          </a:xfrm>
        </p:grpSpPr>
        <p:sp>
          <p:nvSpPr>
            <p:cNvPr id="3" name="object 3"/>
            <p:cNvSpPr/>
            <p:nvPr/>
          </p:nvSpPr>
          <p:spPr>
            <a:xfrm>
              <a:off x="1330770" y="415926"/>
              <a:ext cx="457834" cy="124460"/>
            </a:xfrm>
            <a:custGeom>
              <a:avLst/>
              <a:gdLst/>
              <a:ahLst/>
              <a:cxnLst/>
              <a:rect l="l" t="t" r="r" b="b"/>
              <a:pathLst>
                <a:path w="457835" h="124459">
                  <a:moveTo>
                    <a:pt x="432616" y="123882"/>
                  </a:moveTo>
                  <a:lnTo>
                    <a:pt x="24795" y="123882"/>
                  </a:lnTo>
                  <a:lnTo>
                    <a:pt x="21145" y="123120"/>
                  </a:lnTo>
                  <a:lnTo>
                    <a:pt x="0" y="99105"/>
                  </a:lnTo>
                  <a:lnTo>
                    <a:pt x="0" y="24776"/>
                  </a:lnTo>
                  <a:lnTo>
                    <a:pt x="24795" y="0"/>
                  </a:lnTo>
                  <a:lnTo>
                    <a:pt x="432616" y="0"/>
                  </a:lnTo>
                  <a:lnTo>
                    <a:pt x="457412" y="24776"/>
                  </a:lnTo>
                  <a:lnTo>
                    <a:pt x="457412" y="99105"/>
                  </a:lnTo>
                  <a:lnTo>
                    <a:pt x="436266" y="123120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35535" y="420691"/>
              <a:ext cx="448309" cy="114935"/>
            </a:xfrm>
            <a:custGeom>
              <a:avLst/>
              <a:gdLst/>
              <a:ahLst/>
              <a:cxnLst/>
              <a:rect l="l" t="t" r="r" b="b"/>
              <a:pathLst>
                <a:path w="448310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0" y="17629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424059" y="0"/>
                  </a:lnTo>
                  <a:lnTo>
                    <a:pt x="427222" y="0"/>
                  </a:lnTo>
                  <a:lnTo>
                    <a:pt x="430253" y="571"/>
                  </a:lnTo>
                  <a:lnTo>
                    <a:pt x="447882" y="20678"/>
                  </a:lnTo>
                  <a:lnTo>
                    <a:pt x="447882" y="23823"/>
                  </a:lnTo>
                  <a:lnTo>
                    <a:pt x="447882" y="90529"/>
                  </a:lnTo>
                  <a:lnTo>
                    <a:pt x="447882" y="93674"/>
                  </a:lnTo>
                  <a:lnTo>
                    <a:pt x="447282" y="96723"/>
                  </a:lnTo>
                  <a:lnTo>
                    <a:pt x="427222" y="114353"/>
                  </a:lnTo>
                  <a:lnTo>
                    <a:pt x="424059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81"/>
                  </a:lnTo>
                  <a:lnTo>
                    <a:pt x="0" y="93674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3150889" y="415926"/>
            <a:ext cx="800735" cy="124460"/>
            <a:chOff x="3150889" y="415926"/>
            <a:chExt cx="800735" cy="124460"/>
          </a:xfrm>
        </p:grpSpPr>
        <p:sp>
          <p:nvSpPr>
            <p:cNvPr id="6" name="object 6"/>
            <p:cNvSpPr/>
            <p:nvPr/>
          </p:nvSpPr>
          <p:spPr>
            <a:xfrm>
              <a:off x="3150889" y="415926"/>
              <a:ext cx="800735" cy="124460"/>
            </a:xfrm>
            <a:custGeom>
              <a:avLst/>
              <a:gdLst/>
              <a:ahLst/>
              <a:cxnLst/>
              <a:rect l="l" t="t" r="r" b="b"/>
              <a:pathLst>
                <a:path w="800735" h="124459">
                  <a:moveTo>
                    <a:pt x="775675" y="123882"/>
                  </a:moveTo>
                  <a:lnTo>
                    <a:pt x="24795" y="123882"/>
                  </a:lnTo>
                  <a:lnTo>
                    <a:pt x="21145" y="123120"/>
                  </a:lnTo>
                  <a:lnTo>
                    <a:pt x="0" y="99105"/>
                  </a:lnTo>
                  <a:lnTo>
                    <a:pt x="0" y="24776"/>
                  </a:lnTo>
                  <a:lnTo>
                    <a:pt x="24795" y="0"/>
                  </a:lnTo>
                  <a:lnTo>
                    <a:pt x="775675" y="0"/>
                  </a:lnTo>
                  <a:lnTo>
                    <a:pt x="800471" y="24776"/>
                  </a:lnTo>
                  <a:lnTo>
                    <a:pt x="800471" y="99105"/>
                  </a:lnTo>
                  <a:lnTo>
                    <a:pt x="779315" y="123120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55654" y="420691"/>
              <a:ext cx="791210" cy="114935"/>
            </a:xfrm>
            <a:custGeom>
              <a:avLst/>
              <a:gdLst/>
              <a:ahLst/>
              <a:cxnLst/>
              <a:rect l="l" t="t" r="r" b="b"/>
              <a:pathLst>
                <a:path w="791210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0" y="17629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767118" y="0"/>
                  </a:lnTo>
                  <a:lnTo>
                    <a:pt x="770272" y="0"/>
                  </a:lnTo>
                  <a:lnTo>
                    <a:pt x="773312" y="571"/>
                  </a:lnTo>
                  <a:lnTo>
                    <a:pt x="790941" y="20678"/>
                  </a:lnTo>
                  <a:lnTo>
                    <a:pt x="790941" y="23823"/>
                  </a:lnTo>
                  <a:lnTo>
                    <a:pt x="790941" y="90529"/>
                  </a:lnTo>
                  <a:lnTo>
                    <a:pt x="790941" y="93674"/>
                  </a:lnTo>
                  <a:lnTo>
                    <a:pt x="790341" y="96723"/>
                  </a:lnTo>
                  <a:lnTo>
                    <a:pt x="770272" y="114353"/>
                  </a:lnTo>
                  <a:lnTo>
                    <a:pt x="767118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81"/>
                  </a:lnTo>
                  <a:lnTo>
                    <a:pt x="0" y="93674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092534" y="749455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82" y="47647"/>
                </a:moveTo>
                <a:lnTo>
                  <a:pt x="20664" y="47647"/>
                </a:lnTo>
                <a:lnTo>
                  <a:pt x="17625" y="47075"/>
                </a:lnTo>
                <a:lnTo>
                  <a:pt x="0" y="26968"/>
                </a:lnTo>
                <a:lnTo>
                  <a:pt x="0" y="20678"/>
                </a:lnTo>
                <a:lnTo>
                  <a:pt x="20664" y="0"/>
                </a:lnTo>
                <a:lnTo>
                  <a:pt x="26982" y="0"/>
                </a:lnTo>
                <a:lnTo>
                  <a:pt x="47647" y="20678"/>
                </a:lnTo>
                <a:lnTo>
                  <a:pt x="47647" y="26968"/>
                </a:lnTo>
                <a:lnTo>
                  <a:pt x="30021" y="470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988300" y="1016279"/>
            <a:ext cx="524510" cy="124460"/>
            <a:chOff x="1988300" y="1016279"/>
            <a:chExt cx="524510" cy="124460"/>
          </a:xfrm>
        </p:grpSpPr>
        <p:sp>
          <p:nvSpPr>
            <p:cNvPr id="10" name="object 10"/>
            <p:cNvSpPr/>
            <p:nvPr/>
          </p:nvSpPr>
          <p:spPr>
            <a:xfrm>
              <a:off x="1988300" y="1016279"/>
              <a:ext cx="524510" cy="124460"/>
            </a:xfrm>
            <a:custGeom>
              <a:avLst/>
              <a:gdLst/>
              <a:ahLst/>
              <a:cxnLst/>
              <a:rect l="l" t="t" r="r" b="b"/>
              <a:pathLst>
                <a:path w="524510" h="124459">
                  <a:moveTo>
                    <a:pt x="499322" y="123882"/>
                  </a:moveTo>
                  <a:lnTo>
                    <a:pt x="24795" y="123882"/>
                  </a:lnTo>
                  <a:lnTo>
                    <a:pt x="21145" y="123120"/>
                  </a:lnTo>
                  <a:lnTo>
                    <a:pt x="0" y="99105"/>
                  </a:lnTo>
                  <a:lnTo>
                    <a:pt x="0" y="24776"/>
                  </a:lnTo>
                  <a:lnTo>
                    <a:pt x="24795" y="0"/>
                  </a:lnTo>
                  <a:lnTo>
                    <a:pt x="499322" y="0"/>
                  </a:lnTo>
                  <a:lnTo>
                    <a:pt x="524118" y="24776"/>
                  </a:lnTo>
                  <a:lnTo>
                    <a:pt x="524118" y="99105"/>
                  </a:lnTo>
                  <a:lnTo>
                    <a:pt x="502962" y="123120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93065" y="1021044"/>
              <a:ext cx="514984" cy="114935"/>
            </a:xfrm>
            <a:custGeom>
              <a:avLst/>
              <a:gdLst/>
              <a:ahLst/>
              <a:cxnLst/>
              <a:rect l="l" t="t" r="r" b="b"/>
              <a:pathLst>
                <a:path w="514985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0" y="17629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490765" y="0"/>
                  </a:lnTo>
                  <a:lnTo>
                    <a:pt x="493928" y="0"/>
                  </a:lnTo>
                  <a:lnTo>
                    <a:pt x="496959" y="571"/>
                  </a:lnTo>
                  <a:lnTo>
                    <a:pt x="514588" y="20678"/>
                  </a:lnTo>
                  <a:lnTo>
                    <a:pt x="514588" y="23823"/>
                  </a:lnTo>
                  <a:lnTo>
                    <a:pt x="514588" y="90529"/>
                  </a:lnTo>
                  <a:lnTo>
                    <a:pt x="514588" y="93674"/>
                  </a:lnTo>
                  <a:lnTo>
                    <a:pt x="513988" y="96723"/>
                  </a:lnTo>
                  <a:lnTo>
                    <a:pt x="493928" y="114353"/>
                  </a:lnTo>
                  <a:lnTo>
                    <a:pt x="490765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81"/>
                  </a:lnTo>
                  <a:lnTo>
                    <a:pt x="0" y="93674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742302" y="1016279"/>
            <a:ext cx="1267460" cy="124460"/>
            <a:chOff x="4742302" y="1016279"/>
            <a:chExt cx="1267460" cy="124460"/>
          </a:xfrm>
        </p:grpSpPr>
        <p:sp>
          <p:nvSpPr>
            <p:cNvPr id="13" name="object 13"/>
            <p:cNvSpPr/>
            <p:nvPr/>
          </p:nvSpPr>
          <p:spPr>
            <a:xfrm>
              <a:off x="4742302" y="1016279"/>
              <a:ext cx="1267460" cy="124460"/>
            </a:xfrm>
            <a:custGeom>
              <a:avLst/>
              <a:gdLst/>
              <a:ahLst/>
              <a:cxnLst/>
              <a:rect l="l" t="t" r="r" b="b"/>
              <a:pathLst>
                <a:path w="1267460" h="124459">
                  <a:moveTo>
                    <a:pt x="1242617" y="123882"/>
                  </a:moveTo>
                  <a:lnTo>
                    <a:pt x="24795" y="123882"/>
                  </a:lnTo>
                  <a:lnTo>
                    <a:pt x="21145" y="123120"/>
                  </a:lnTo>
                  <a:lnTo>
                    <a:pt x="0" y="99105"/>
                  </a:lnTo>
                  <a:lnTo>
                    <a:pt x="0" y="24776"/>
                  </a:lnTo>
                  <a:lnTo>
                    <a:pt x="24795" y="0"/>
                  </a:lnTo>
                  <a:lnTo>
                    <a:pt x="1242617" y="0"/>
                  </a:lnTo>
                  <a:lnTo>
                    <a:pt x="1267412" y="24776"/>
                  </a:lnTo>
                  <a:lnTo>
                    <a:pt x="1267412" y="99105"/>
                  </a:lnTo>
                  <a:lnTo>
                    <a:pt x="1246257" y="123120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47067" y="1021044"/>
              <a:ext cx="1257935" cy="114935"/>
            </a:xfrm>
            <a:custGeom>
              <a:avLst/>
              <a:gdLst/>
              <a:ahLst/>
              <a:cxnLst/>
              <a:rect l="l" t="t" r="r" b="b"/>
              <a:pathLst>
                <a:path w="1257935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0" y="17629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1234059" y="0"/>
                  </a:lnTo>
                  <a:lnTo>
                    <a:pt x="1237214" y="0"/>
                  </a:lnTo>
                  <a:lnTo>
                    <a:pt x="1240253" y="571"/>
                  </a:lnTo>
                  <a:lnTo>
                    <a:pt x="1257883" y="20678"/>
                  </a:lnTo>
                  <a:lnTo>
                    <a:pt x="1257883" y="23823"/>
                  </a:lnTo>
                  <a:lnTo>
                    <a:pt x="1257883" y="90529"/>
                  </a:lnTo>
                  <a:lnTo>
                    <a:pt x="1257883" y="93674"/>
                  </a:lnTo>
                  <a:lnTo>
                    <a:pt x="1257282" y="96723"/>
                  </a:lnTo>
                  <a:lnTo>
                    <a:pt x="1237214" y="114353"/>
                  </a:lnTo>
                  <a:lnTo>
                    <a:pt x="1234059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81"/>
                  </a:lnTo>
                  <a:lnTo>
                    <a:pt x="0" y="93674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959122" y="1225926"/>
            <a:ext cx="724535" cy="124460"/>
            <a:chOff x="959122" y="1225926"/>
            <a:chExt cx="724535" cy="124460"/>
          </a:xfrm>
        </p:grpSpPr>
        <p:sp>
          <p:nvSpPr>
            <p:cNvPr id="16" name="object 16"/>
            <p:cNvSpPr/>
            <p:nvPr/>
          </p:nvSpPr>
          <p:spPr>
            <a:xfrm>
              <a:off x="959122" y="1225926"/>
              <a:ext cx="724535" cy="124460"/>
            </a:xfrm>
            <a:custGeom>
              <a:avLst/>
              <a:gdLst/>
              <a:ahLst/>
              <a:cxnLst/>
              <a:rect l="l" t="t" r="r" b="b"/>
              <a:pathLst>
                <a:path w="724535" h="124459">
                  <a:moveTo>
                    <a:pt x="699440" y="123882"/>
                  </a:moveTo>
                  <a:lnTo>
                    <a:pt x="24797" y="123882"/>
                  </a:lnTo>
                  <a:lnTo>
                    <a:pt x="21150" y="123120"/>
                  </a:lnTo>
                  <a:lnTo>
                    <a:pt x="0" y="99105"/>
                  </a:lnTo>
                  <a:lnTo>
                    <a:pt x="0" y="24776"/>
                  </a:lnTo>
                  <a:lnTo>
                    <a:pt x="24797" y="0"/>
                  </a:lnTo>
                  <a:lnTo>
                    <a:pt x="699440" y="0"/>
                  </a:lnTo>
                  <a:lnTo>
                    <a:pt x="724235" y="24776"/>
                  </a:lnTo>
                  <a:lnTo>
                    <a:pt x="724235" y="99105"/>
                  </a:lnTo>
                  <a:lnTo>
                    <a:pt x="703080" y="123120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63887" y="1230691"/>
              <a:ext cx="715010" cy="114935"/>
            </a:xfrm>
            <a:custGeom>
              <a:avLst/>
              <a:gdLst/>
              <a:ahLst/>
              <a:cxnLst/>
              <a:rect l="l" t="t" r="r" b="b"/>
              <a:pathLst>
                <a:path w="715010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4" y="17629"/>
                  </a:lnTo>
                  <a:lnTo>
                    <a:pt x="14706" y="1810"/>
                  </a:lnTo>
                  <a:lnTo>
                    <a:pt x="17625" y="571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690882" y="0"/>
                  </a:lnTo>
                  <a:lnTo>
                    <a:pt x="694046" y="0"/>
                  </a:lnTo>
                  <a:lnTo>
                    <a:pt x="697077" y="571"/>
                  </a:lnTo>
                  <a:lnTo>
                    <a:pt x="714706" y="20678"/>
                  </a:lnTo>
                  <a:lnTo>
                    <a:pt x="714706" y="23823"/>
                  </a:lnTo>
                  <a:lnTo>
                    <a:pt x="714706" y="90529"/>
                  </a:lnTo>
                  <a:lnTo>
                    <a:pt x="714706" y="93674"/>
                  </a:lnTo>
                  <a:lnTo>
                    <a:pt x="714106" y="96723"/>
                  </a:lnTo>
                  <a:lnTo>
                    <a:pt x="694046" y="114353"/>
                  </a:lnTo>
                  <a:lnTo>
                    <a:pt x="690882" y="114353"/>
                  </a:lnTo>
                  <a:lnTo>
                    <a:pt x="23823" y="114353"/>
                  </a:lnTo>
                  <a:lnTo>
                    <a:pt x="20664" y="114353"/>
                  </a:lnTo>
                  <a:lnTo>
                    <a:pt x="17625" y="113781"/>
                  </a:lnTo>
                  <a:lnTo>
                    <a:pt x="14706" y="112542"/>
                  </a:lnTo>
                  <a:lnTo>
                    <a:pt x="11787" y="111303"/>
                  </a:lnTo>
                  <a:lnTo>
                    <a:pt x="0" y="93674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959122" y="1530868"/>
            <a:ext cx="5651500" cy="686435"/>
            <a:chOff x="959122" y="1530868"/>
            <a:chExt cx="5651500" cy="686435"/>
          </a:xfrm>
        </p:grpSpPr>
        <p:sp>
          <p:nvSpPr>
            <p:cNvPr id="19" name="object 19"/>
            <p:cNvSpPr/>
            <p:nvPr/>
          </p:nvSpPr>
          <p:spPr>
            <a:xfrm>
              <a:off x="963887" y="1535633"/>
              <a:ext cx="5641975" cy="676910"/>
            </a:xfrm>
            <a:custGeom>
              <a:avLst/>
              <a:gdLst/>
              <a:ahLst/>
              <a:cxnLst/>
              <a:rect l="l" t="t" r="r" b="b"/>
              <a:pathLst>
                <a:path w="5641975" h="676910">
                  <a:moveTo>
                    <a:pt x="5620746" y="676588"/>
                  </a:moveTo>
                  <a:lnTo>
                    <a:pt x="20664" y="676588"/>
                  </a:lnTo>
                  <a:lnTo>
                    <a:pt x="17625" y="676017"/>
                  </a:lnTo>
                  <a:lnTo>
                    <a:pt x="0" y="655909"/>
                  </a:lnTo>
                  <a:lnTo>
                    <a:pt x="0" y="20678"/>
                  </a:lnTo>
                  <a:lnTo>
                    <a:pt x="20664" y="0"/>
                  </a:lnTo>
                  <a:lnTo>
                    <a:pt x="5620746" y="0"/>
                  </a:lnTo>
                  <a:lnTo>
                    <a:pt x="5641416" y="20678"/>
                  </a:lnTo>
                  <a:lnTo>
                    <a:pt x="5641416" y="655909"/>
                  </a:lnTo>
                  <a:lnTo>
                    <a:pt x="5623786" y="676017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3887" y="1535633"/>
              <a:ext cx="5641975" cy="676910"/>
            </a:xfrm>
            <a:custGeom>
              <a:avLst/>
              <a:gdLst/>
              <a:ahLst/>
              <a:cxnLst/>
              <a:rect l="l" t="t" r="r" b="b"/>
              <a:pathLst>
                <a:path w="5641975" h="676910">
                  <a:moveTo>
                    <a:pt x="0" y="652765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4" y="17629"/>
                  </a:lnTo>
                  <a:lnTo>
                    <a:pt x="14706" y="1810"/>
                  </a:lnTo>
                  <a:lnTo>
                    <a:pt x="17625" y="571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5617592" y="0"/>
                  </a:lnTo>
                  <a:lnTo>
                    <a:pt x="5620746" y="0"/>
                  </a:lnTo>
                  <a:lnTo>
                    <a:pt x="5623786" y="571"/>
                  </a:lnTo>
                  <a:lnTo>
                    <a:pt x="5641416" y="20678"/>
                  </a:lnTo>
                  <a:lnTo>
                    <a:pt x="5641416" y="23823"/>
                  </a:lnTo>
                  <a:lnTo>
                    <a:pt x="5641416" y="652765"/>
                  </a:lnTo>
                  <a:lnTo>
                    <a:pt x="5641416" y="655909"/>
                  </a:lnTo>
                  <a:lnTo>
                    <a:pt x="5640815" y="658959"/>
                  </a:lnTo>
                  <a:lnTo>
                    <a:pt x="5620746" y="676588"/>
                  </a:lnTo>
                  <a:lnTo>
                    <a:pt x="5617592" y="676588"/>
                  </a:lnTo>
                  <a:lnTo>
                    <a:pt x="23823" y="676588"/>
                  </a:lnTo>
                  <a:lnTo>
                    <a:pt x="20664" y="676588"/>
                  </a:lnTo>
                  <a:lnTo>
                    <a:pt x="17625" y="676017"/>
                  </a:lnTo>
                  <a:lnTo>
                    <a:pt x="14706" y="674778"/>
                  </a:lnTo>
                  <a:lnTo>
                    <a:pt x="11787" y="673539"/>
                  </a:lnTo>
                  <a:lnTo>
                    <a:pt x="0" y="655909"/>
                  </a:lnTo>
                  <a:lnTo>
                    <a:pt x="0" y="652765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06770" y="1616633"/>
              <a:ext cx="5556250" cy="534035"/>
            </a:xfrm>
            <a:custGeom>
              <a:avLst/>
              <a:gdLst/>
              <a:ahLst/>
              <a:cxnLst/>
              <a:rect l="l" t="t" r="r" b="b"/>
              <a:pathLst>
                <a:path w="5556250" h="534035">
                  <a:moveTo>
                    <a:pt x="5555651" y="533647"/>
                  </a:moveTo>
                  <a:lnTo>
                    <a:pt x="0" y="533647"/>
                  </a:lnTo>
                  <a:lnTo>
                    <a:pt x="0" y="0"/>
                  </a:lnTo>
                  <a:lnTo>
                    <a:pt x="5555651" y="0"/>
                  </a:lnTo>
                  <a:lnTo>
                    <a:pt x="5555651" y="533647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454652" y="2407574"/>
            <a:ext cx="2477770" cy="124460"/>
            <a:chOff x="1454652" y="2407574"/>
            <a:chExt cx="2477770" cy="124460"/>
          </a:xfrm>
        </p:grpSpPr>
        <p:sp>
          <p:nvSpPr>
            <p:cNvPr id="23" name="object 23"/>
            <p:cNvSpPr/>
            <p:nvPr/>
          </p:nvSpPr>
          <p:spPr>
            <a:xfrm>
              <a:off x="1454652" y="2407574"/>
              <a:ext cx="2477770" cy="124460"/>
            </a:xfrm>
            <a:custGeom>
              <a:avLst/>
              <a:gdLst/>
              <a:ahLst/>
              <a:cxnLst/>
              <a:rect l="l" t="t" r="r" b="b"/>
              <a:pathLst>
                <a:path w="2477770" h="124460">
                  <a:moveTo>
                    <a:pt x="2452853" y="123882"/>
                  </a:moveTo>
                  <a:lnTo>
                    <a:pt x="24795" y="123882"/>
                  </a:lnTo>
                  <a:lnTo>
                    <a:pt x="21145" y="123120"/>
                  </a:lnTo>
                  <a:lnTo>
                    <a:pt x="0" y="99105"/>
                  </a:lnTo>
                  <a:lnTo>
                    <a:pt x="0" y="24776"/>
                  </a:lnTo>
                  <a:lnTo>
                    <a:pt x="24795" y="0"/>
                  </a:lnTo>
                  <a:lnTo>
                    <a:pt x="2452853" y="0"/>
                  </a:lnTo>
                  <a:lnTo>
                    <a:pt x="2477649" y="24776"/>
                  </a:lnTo>
                  <a:lnTo>
                    <a:pt x="2477649" y="99105"/>
                  </a:lnTo>
                  <a:lnTo>
                    <a:pt x="2456493" y="123120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59417" y="2412339"/>
              <a:ext cx="2468245" cy="114935"/>
            </a:xfrm>
            <a:custGeom>
              <a:avLst/>
              <a:gdLst/>
              <a:ahLst/>
              <a:cxnLst/>
              <a:rect l="l" t="t" r="r" b="b"/>
              <a:pathLst>
                <a:path w="2468245" h="114935">
                  <a:moveTo>
                    <a:pt x="0" y="90529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0" y="17629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2444296" y="0"/>
                  </a:lnTo>
                  <a:lnTo>
                    <a:pt x="2447450" y="0"/>
                  </a:lnTo>
                  <a:lnTo>
                    <a:pt x="2450490" y="571"/>
                  </a:lnTo>
                  <a:lnTo>
                    <a:pt x="2468119" y="20678"/>
                  </a:lnTo>
                  <a:lnTo>
                    <a:pt x="2468119" y="23823"/>
                  </a:lnTo>
                  <a:lnTo>
                    <a:pt x="2468119" y="90529"/>
                  </a:lnTo>
                  <a:lnTo>
                    <a:pt x="2468119" y="93674"/>
                  </a:lnTo>
                  <a:lnTo>
                    <a:pt x="2467509" y="96723"/>
                  </a:lnTo>
                  <a:lnTo>
                    <a:pt x="2447450" y="114353"/>
                  </a:lnTo>
                  <a:lnTo>
                    <a:pt x="2444296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81"/>
                  </a:lnTo>
                  <a:lnTo>
                    <a:pt x="0" y="93674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4332549" y="2407597"/>
            <a:ext cx="505459" cy="124460"/>
            <a:chOff x="4332549" y="2407597"/>
            <a:chExt cx="505459" cy="124460"/>
          </a:xfrm>
        </p:grpSpPr>
        <p:sp>
          <p:nvSpPr>
            <p:cNvPr id="26" name="object 26"/>
            <p:cNvSpPr/>
            <p:nvPr/>
          </p:nvSpPr>
          <p:spPr>
            <a:xfrm>
              <a:off x="4332549" y="2407598"/>
              <a:ext cx="505459" cy="124460"/>
            </a:xfrm>
            <a:custGeom>
              <a:avLst/>
              <a:gdLst/>
              <a:ahLst/>
              <a:cxnLst/>
              <a:rect l="l" t="t" r="r" b="b"/>
              <a:pathLst>
                <a:path w="505460" h="124460">
                  <a:moveTo>
                    <a:pt x="505059" y="123859"/>
                  </a:moveTo>
                  <a:lnTo>
                    <a:pt x="24783" y="123859"/>
                  </a:lnTo>
                  <a:lnTo>
                    <a:pt x="21134" y="123097"/>
                  </a:lnTo>
                  <a:lnTo>
                    <a:pt x="0" y="99141"/>
                  </a:lnTo>
                  <a:lnTo>
                    <a:pt x="0" y="24694"/>
                  </a:lnTo>
                  <a:lnTo>
                    <a:pt x="24673" y="0"/>
                  </a:lnTo>
                  <a:lnTo>
                    <a:pt x="505059" y="0"/>
                  </a:lnTo>
                  <a:lnTo>
                    <a:pt x="505059" y="123859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332541" y="2407601"/>
              <a:ext cx="505459" cy="115570"/>
            </a:xfrm>
            <a:custGeom>
              <a:avLst/>
              <a:gdLst/>
              <a:ahLst/>
              <a:cxnLst/>
              <a:rect l="l" t="t" r="r" b="b"/>
              <a:pathLst>
                <a:path w="505460" h="115569">
                  <a:moveTo>
                    <a:pt x="505053" y="0"/>
                  </a:moveTo>
                  <a:lnTo>
                    <a:pt x="20701" y="0"/>
                  </a:lnTo>
                  <a:lnTo>
                    <a:pt x="13957" y="2794"/>
                  </a:lnTo>
                  <a:lnTo>
                    <a:pt x="8369" y="8369"/>
                  </a:lnTo>
                  <a:lnTo>
                    <a:pt x="7886" y="8851"/>
                  </a:lnTo>
                  <a:lnTo>
                    <a:pt x="2781" y="13957"/>
                  </a:lnTo>
                  <a:lnTo>
                    <a:pt x="0" y="20701"/>
                  </a:lnTo>
                  <a:lnTo>
                    <a:pt x="0" y="103187"/>
                  </a:lnTo>
                  <a:lnTo>
                    <a:pt x="2781" y="109931"/>
                  </a:lnTo>
                  <a:lnTo>
                    <a:pt x="8369" y="115519"/>
                  </a:lnTo>
                  <a:lnTo>
                    <a:pt x="15100" y="108775"/>
                  </a:lnTo>
                  <a:lnTo>
                    <a:pt x="11366" y="105054"/>
                  </a:lnTo>
                  <a:lnTo>
                    <a:pt x="9512" y="100558"/>
                  </a:lnTo>
                  <a:lnTo>
                    <a:pt x="9512" y="23329"/>
                  </a:lnTo>
                  <a:lnTo>
                    <a:pt x="11366" y="18834"/>
                  </a:lnTo>
                  <a:lnTo>
                    <a:pt x="14617" y="15582"/>
                  </a:lnTo>
                  <a:lnTo>
                    <a:pt x="15100" y="15113"/>
                  </a:lnTo>
                  <a:lnTo>
                    <a:pt x="18834" y="11391"/>
                  </a:lnTo>
                  <a:lnTo>
                    <a:pt x="23317" y="9537"/>
                  </a:lnTo>
                  <a:lnTo>
                    <a:pt x="505053" y="9537"/>
                  </a:lnTo>
                  <a:lnTo>
                    <a:pt x="505053" y="0"/>
                  </a:lnTo>
                  <a:close/>
                </a:path>
              </a:pathLst>
            </a:custGeom>
            <a:solidFill>
              <a:srgbClr val="E7E9E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959123" y="2607717"/>
            <a:ext cx="1839595" cy="124460"/>
            <a:chOff x="959123" y="2607717"/>
            <a:chExt cx="1839595" cy="124460"/>
          </a:xfrm>
        </p:grpSpPr>
        <p:sp>
          <p:nvSpPr>
            <p:cNvPr id="29" name="object 29"/>
            <p:cNvSpPr/>
            <p:nvPr/>
          </p:nvSpPr>
          <p:spPr>
            <a:xfrm>
              <a:off x="959123" y="2607717"/>
              <a:ext cx="1839595" cy="124460"/>
            </a:xfrm>
            <a:custGeom>
              <a:avLst/>
              <a:gdLst/>
              <a:ahLst/>
              <a:cxnLst/>
              <a:rect l="l" t="t" r="r" b="b"/>
              <a:pathLst>
                <a:path w="1839595" h="124460">
                  <a:moveTo>
                    <a:pt x="1814382" y="123857"/>
                  </a:moveTo>
                  <a:lnTo>
                    <a:pt x="0" y="123857"/>
                  </a:lnTo>
                  <a:lnTo>
                    <a:pt x="0" y="0"/>
                  </a:lnTo>
                  <a:lnTo>
                    <a:pt x="1814499" y="0"/>
                  </a:lnTo>
                  <a:lnTo>
                    <a:pt x="1818022" y="737"/>
                  </a:lnTo>
                  <a:lnTo>
                    <a:pt x="1839177" y="24751"/>
                  </a:lnTo>
                  <a:lnTo>
                    <a:pt x="1839177" y="99081"/>
                  </a:lnTo>
                  <a:lnTo>
                    <a:pt x="1814382" y="123857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59116" y="2607728"/>
              <a:ext cx="1839595" cy="115570"/>
            </a:xfrm>
            <a:custGeom>
              <a:avLst/>
              <a:gdLst/>
              <a:ahLst/>
              <a:cxnLst/>
              <a:rect l="l" t="t" r="r" b="b"/>
              <a:pathLst>
                <a:path w="1839595" h="115569">
                  <a:moveTo>
                    <a:pt x="1839175" y="20675"/>
                  </a:moveTo>
                  <a:lnTo>
                    <a:pt x="1836394" y="13944"/>
                  </a:lnTo>
                  <a:lnTo>
                    <a:pt x="1831276" y="8851"/>
                  </a:lnTo>
                  <a:lnTo>
                    <a:pt x="1830806" y="8369"/>
                  </a:lnTo>
                  <a:lnTo>
                    <a:pt x="1825231" y="2781"/>
                  </a:lnTo>
                  <a:lnTo>
                    <a:pt x="1818487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815858" y="9525"/>
                  </a:lnTo>
                  <a:lnTo>
                    <a:pt x="1820354" y="11379"/>
                  </a:lnTo>
                  <a:lnTo>
                    <a:pt x="1824545" y="15582"/>
                  </a:lnTo>
                  <a:lnTo>
                    <a:pt x="1827796" y="18821"/>
                  </a:lnTo>
                  <a:lnTo>
                    <a:pt x="1829650" y="23317"/>
                  </a:lnTo>
                  <a:lnTo>
                    <a:pt x="1829650" y="100558"/>
                  </a:lnTo>
                  <a:lnTo>
                    <a:pt x="1827796" y="105041"/>
                  </a:lnTo>
                  <a:lnTo>
                    <a:pt x="1824075" y="108762"/>
                  </a:lnTo>
                  <a:lnTo>
                    <a:pt x="1830806" y="115506"/>
                  </a:lnTo>
                  <a:lnTo>
                    <a:pt x="1836394" y="109918"/>
                  </a:lnTo>
                  <a:lnTo>
                    <a:pt x="1839175" y="103187"/>
                  </a:lnTo>
                  <a:lnTo>
                    <a:pt x="1839175" y="20675"/>
                  </a:lnTo>
                  <a:close/>
                </a:path>
              </a:pathLst>
            </a:custGeom>
            <a:solidFill>
              <a:srgbClr val="E7E9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1092534" y="2941222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26982" y="47647"/>
                </a:moveTo>
                <a:lnTo>
                  <a:pt x="20664" y="47647"/>
                </a:lnTo>
                <a:lnTo>
                  <a:pt x="17625" y="47075"/>
                </a:lnTo>
                <a:lnTo>
                  <a:pt x="0" y="26968"/>
                </a:lnTo>
                <a:lnTo>
                  <a:pt x="0" y="20678"/>
                </a:lnTo>
                <a:lnTo>
                  <a:pt x="20664" y="0"/>
                </a:lnTo>
                <a:lnTo>
                  <a:pt x="26982" y="0"/>
                </a:lnTo>
                <a:lnTo>
                  <a:pt x="47647" y="20678"/>
                </a:lnTo>
                <a:lnTo>
                  <a:pt x="47647" y="26968"/>
                </a:lnTo>
                <a:lnTo>
                  <a:pt x="30021" y="470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2807830" y="3217575"/>
            <a:ext cx="791210" cy="124460"/>
            <a:chOff x="2807830" y="3217575"/>
            <a:chExt cx="791210" cy="124460"/>
          </a:xfrm>
        </p:grpSpPr>
        <p:sp>
          <p:nvSpPr>
            <p:cNvPr id="33" name="object 33"/>
            <p:cNvSpPr/>
            <p:nvPr/>
          </p:nvSpPr>
          <p:spPr>
            <a:xfrm>
              <a:off x="2807830" y="3217575"/>
              <a:ext cx="791210" cy="124460"/>
            </a:xfrm>
            <a:custGeom>
              <a:avLst/>
              <a:gdLst/>
              <a:ahLst/>
              <a:cxnLst/>
              <a:rect l="l" t="t" r="r" b="b"/>
              <a:pathLst>
                <a:path w="791210" h="124460">
                  <a:moveTo>
                    <a:pt x="766146" y="123882"/>
                  </a:moveTo>
                  <a:lnTo>
                    <a:pt x="24795" y="123882"/>
                  </a:lnTo>
                  <a:lnTo>
                    <a:pt x="21145" y="123120"/>
                  </a:lnTo>
                  <a:lnTo>
                    <a:pt x="0" y="99105"/>
                  </a:lnTo>
                  <a:lnTo>
                    <a:pt x="0" y="24776"/>
                  </a:lnTo>
                  <a:lnTo>
                    <a:pt x="24795" y="0"/>
                  </a:lnTo>
                  <a:lnTo>
                    <a:pt x="766146" y="0"/>
                  </a:lnTo>
                  <a:lnTo>
                    <a:pt x="790941" y="24776"/>
                  </a:lnTo>
                  <a:lnTo>
                    <a:pt x="790941" y="99105"/>
                  </a:lnTo>
                  <a:lnTo>
                    <a:pt x="769786" y="123120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812595" y="3222340"/>
              <a:ext cx="781685" cy="114935"/>
            </a:xfrm>
            <a:custGeom>
              <a:avLst/>
              <a:gdLst/>
              <a:ahLst/>
              <a:cxnLst/>
              <a:rect l="l" t="t" r="r" b="b"/>
              <a:pathLst>
                <a:path w="781685" h="114935">
                  <a:moveTo>
                    <a:pt x="0" y="90529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0" y="17629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757588" y="0"/>
                  </a:lnTo>
                  <a:lnTo>
                    <a:pt x="760752" y="0"/>
                  </a:lnTo>
                  <a:lnTo>
                    <a:pt x="763782" y="571"/>
                  </a:lnTo>
                  <a:lnTo>
                    <a:pt x="781412" y="20678"/>
                  </a:lnTo>
                  <a:lnTo>
                    <a:pt x="781412" y="23823"/>
                  </a:lnTo>
                  <a:lnTo>
                    <a:pt x="781412" y="90529"/>
                  </a:lnTo>
                  <a:lnTo>
                    <a:pt x="781412" y="93674"/>
                  </a:lnTo>
                  <a:lnTo>
                    <a:pt x="780812" y="96723"/>
                  </a:lnTo>
                  <a:lnTo>
                    <a:pt x="760752" y="114353"/>
                  </a:lnTo>
                  <a:lnTo>
                    <a:pt x="757588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81"/>
                  </a:lnTo>
                  <a:lnTo>
                    <a:pt x="0" y="93674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3722654" y="3217575"/>
            <a:ext cx="867410" cy="124460"/>
            <a:chOff x="3722654" y="3217575"/>
            <a:chExt cx="867410" cy="124460"/>
          </a:xfrm>
        </p:grpSpPr>
        <p:sp>
          <p:nvSpPr>
            <p:cNvPr id="36" name="object 36"/>
            <p:cNvSpPr/>
            <p:nvPr/>
          </p:nvSpPr>
          <p:spPr>
            <a:xfrm>
              <a:off x="3722654" y="3217575"/>
              <a:ext cx="867410" cy="124460"/>
            </a:xfrm>
            <a:custGeom>
              <a:avLst/>
              <a:gdLst/>
              <a:ahLst/>
              <a:cxnLst/>
              <a:rect l="l" t="t" r="r" b="b"/>
              <a:pathLst>
                <a:path w="867410" h="124460">
                  <a:moveTo>
                    <a:pt x="842381" y="123882"/>
                  </a:moveTo>
                  <a:lnTo>
                    <a:pt x="24795" y="123882"/>
                  </a:lnTo>
                  <a:lnTo>
                    <a:pt x="21145" y="123120"/>
                  </a:lnTo>
                  <a:lnTo>
                    <a:pt x="0" y="99105"/>
                  </a:lnTo>
                  <a:lnTo>
                    <a:pt x="0" y="24776"/>
                  </a:lnTo>
                  <a:lnTo>
                    <a:pt x="24795" y="0"/>
                  </a:lnTo>
                  <a:lnTo>
                    <a:pt x="842381" y="0"/>
                  </a:lnTo>
                  <a:lnTo>
                    <a:pt x="867177" y="24776"/>
                  </a:lnTo>
                  <a:lnTo>
                    <a:pt x="867177" y="99105"/>
                  </a:lnTo>
                  <a:lnTo>
                    <a:pt x="846021" y="123120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727419" y="3222340"/>
              <a:ext cx="857885" cy="114935"/>
            </a:xfrm>
            <a:custGeom>
              <a:avLst/>
              <a:gdLst/>
              <a:ahLst/>
              <a:cxnLst/>
              <a:rect l="l" t="t" r="r" b="b"/>
              <a:pathLst>
                <a:path w="857885" h="114935">
                  <a:moveTo>
                    <a:pt x="0" y="90529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0" y="17629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833824" y="0"/>
                  </a:lnTo>
                  <a:lnTo>
                    <a:pt x="836987" y="0"/>
                  </a:lnTo>
                  <a:lnTo>
                    <a:pt x="840018" y="571"/>
                  </a:lnTo>
                  <a:lnTo>
                    <a:pt x="857647" y="20678"/>
                  </a:lnTo>
                  <a:lnTo>
                    <a:pt x="857647" y="23823"/>
                  </a:lnTo>
                  <a:lnTo>
                    <a:pt x="857647" y="90529"/>
                  </a:lnTo>
                  <a:lnTo>
                    <a:pt x="857647" y="93674"/>
                  </a:lnTo>
                  <a:lnTo>
                    <a:pt x="857047" y="96723"/>
                  </a:lnTo>
                  <a:lnTo>
                    <a:pt x="836987" y="114353"/>
                  </a:lnTo>
                  <a:lnTo>
                    <a:pt x="833824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81"/>
                  </a:lnTo>
                  <a:lnTo>
                    <a:pt x="0" y="93674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5704773" y="3217575"/>
            <a:ext cx="791210" cy="124460"/>
            <a:chOff x="5704773" y="3217575"/>
            <a:chExt cx="791210" cy="124460"/>
          </a:xfrm>
        </p:grpSpPr>
        <p:sp>
          <p:nvSpPr>
            <p:cNvPr id="39" name="object 39"/>
            <p:cNvSpPr/>
            <p:nvPr/>
          </p:nvSpPr>
          <p:spPr>
            <a:xfrm>
              <a:off x="5704773" y="3217575"/>
              <a:ext cx="791210" cy="124460"/>
            </a:xfrm>
            <a:custGeom>
              <a:avLst/>
              <a:gdLst/>
              <a:ahLst/>
              <a:cxnLst/>
              <a:rect l="l" t="t" r="r" b="b"/>
              <a:pathLst>
                <a:path w="791210" h="124460">
                  <a:moveTo>
                    <a:pt x="766146" y="123882"/>
                  </a:moveTo>
                  <a:lnTo>
                    <a:pt x="24795" y="123882"/>
                  </a:lnTo>
                  <a:lnTo>
                    <a:pt x="21145" y="123120"/>
                  </a:lnTo>
                  <a:lnTo>
                    <a:pt x="0" y="99105"/>
                  </a:lnTo>
                  <a:lnTo>
                    <a:pt x="0" y="24776"/>
                  </a:lnTo>
                  <a:lnTo>
                    <a:pt x="24795" y="0"/>
                  </a:lnTo>
                  <a:lnTo>
                    <a:pt x="766146" y="0"/>
                  </a:lnTo>
                  <a:lnTo>
                    <a:pt x="790941" y="24776"/>
                  </a:lnTo>
                  <a:lnTo>
                    <a:pt x="790941" y="99105"/>
                  </a:lnTo>
                  <a:lnTo>
                    <a:pt x="769786" y="123120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709538" y="3222340"/>
              <a:ext cx="781685" cy="114935"/>
            </a:xfrm>
            <a:custGeom>
              <a:avLst/>
              <a:gdLst/>
              <a:ahLst/>
              <a:cxnLst/>
              <a:rect l="l" t="t" r="r" b="b"/>
              <a:pathLst>
                <a:path w="781685" h="114935">
                  <a:moveTo>
                    <a:pt x="0" y="90529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0" y="17629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757588" y="0"/>
                  </a:lnTo>
                  <a:lnTo>
                    <a:pt x="760743" y="0"/>
                  </a:lnTo>
                  <a:lnTo>
                    <a:pt x="763782" y="571"/>
                  </a:lnTo>
                  <a:lnTo>
                    <a:pt x="781412" y="20678"/>
                  </a:lnTo>
                  <a:lnTo>
                    <a:pt x="781412" y="23823"/>
                  </a:lnTo>
                  <a:lnTo>
                    <a:pt x="781412" y="90529"/>
                  </a:lnTo>
                  <a:lnTo>
                    <a:pt x="781412" y="93674"/>
                  </a:lnTo>
                  <a:lnTo>
                    <a:pt x="780802" y="96723"/>
                  </a:lnTo>
                  <a:lnTo>
                    <a:pt x="760743" y="114353"/>
                  </a:lnTo>
                  <a:lnTo>
                    <a:pt x="757588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81"/>
                  </a:lnTo>
                  <a:lnTo>
                    <a:pt x="0" y="93674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1578535" y="3932282"/>
            <a:ext cx="391160" cy="124460"/>
            <a:chOff x="1578535" y="3932282"/>
            <a:chExt cx="391160" cy="124460"/>
          </a:xfrm>
        </p:grpSpPr>
        <p:sp>
          <p:nvSpPr>
            <p:cNvPr id="42" name="object 42"/>
            <p:cNvSpPr/>
            <p:nvPr/>
          </p:nvSpPr>
          <p:spPr>
            <a:xfrm>
              <a:off x="1578535" y="3932282"/>
              <a:ext cx="391160" cy="124460"/>
            </a:xfrm>
            <a:custGeom>
              <a:avLst/>
              <a:gdLst/>
              <a:ahLst/>
              <a:cxnLst/>
              <a:rect l="l" t="t" r="r" b="b"/>
              <a:pathLst>
                <a:path w="391160" h="124460">
                  <a:moveTo>
                    <a:pt x="365910" y="123882"/>
                  </a:moveTo>
                  <a:lnTo>
                    <a:pt x="24795" y="123882"/>
                  </a:lnTo>
                  <a:lnTo>
                    <a:pt x="21145" y="123120"/>
                  </a:lnTo>
                  <a:lnTo>
                    <a:pt x="0" y="99105"/>
                  </a:lnTo>
                  <a:lnTo>
                    <a:pt x="0" y="24776"/>
                  </a:lnTo>
                  <a:lnTo>
                    <a:pt x="24795" y="0"/>
                  </a:lnTo>
                  <a:lnTo>
                    <a:pt x="365910" y="0"/>
                  </a:lnTo>
                  <a:lnTo>
                    <a:pt x="390706" y="24776"/>
                  </a:lnTo>
                  <a:lnTo>
                    <a:pt x="390706" y="99105"/>
                  </a:lnTo>
                  <a:lnTo>
                    <a:pt x="369550" y="123120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583299" y="3937046"/>
              <a:ext cx="381635" cy="114935"/>
            </a:xfrm>
            <a:custGeom>
              <a:avLst/>
              <a:gdLst/>
              <a:ahLst/>
              <a:cxnLst/>
              <a:rect l="l" t="t" r="r" b="b"/>
              <a:pathLst>
                <a:path w="381635" h="114935">
                  <a:moveTo>
                    <a:pt x="0" y="90529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0" y="17629"/>
                  </a:lnTo>
                  <a:lnTo>
                    <a:pt x="20659" y="0"/>
                  </a:lnTo>
                  <a:lnTo>
                    <a:pt x="23823" y="0"/>
                  </a:lnTo>
                  <a:lnTo>
                    <a:pt x="357353" y="0"/>
                  </a:lnTo>
                  <a:lnTo>
                    <a:pt x="360507" y="0"/>
                  </a:lnTo>
                  <a:lnTo>
                    <a:pt x="363547" y="571"/>
                  </a:lnTo>
                  <a:lnTo>
                    <a:pt x="381176" y="20678"/>
                  </a:lnTo>
                  <a:lnTo>
                    <a:pt x="381176" y="23823"/>
                  </a:lnTo>
                  <a:lnTo>
                    <a:pt x="381176" y="90529"/>
                  </a:lnTo>
                  <a:lnTo>
                    <a:pt x="381176" y="93674"/>
                  </a:lnTo>
                  <a:lnTo>
                    <a:pt x="380576" y="96723"/>
                  </a:lnTo>
                  <a:lnTo>
                    <a:pt x="360507" y="114353"/>
                  </a:lnTo>
                  <a:lnTo>
                    <a:pt x="357353" y="114353"/>
                  </a:lnTo>
                  <a:lnTo>
                    <a:pt x="23823" y="114353"/>
                  </a:lnTo>
                  <a:lnTo>
                    <a:pt x="20659" y="114353"/>
                  </a:lnTo>
                  <a:lnTo>
                    <a:pt x="17629" y="113781"/>
                  </a:lnTo>
                  <a:lnTo>
                    <a:pt x="0" y="93674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959122" y="4237223"/>
            <a:ext cx="5651500" cy="6103620"/>
            <a:chOff x="959122" y="4237223"/>
            <a:chExt cx="5651500" cy="6103620"/>
          </a:xfrm>
        </p:grpSpPr>
        <p:sp>
          <p:nvSpPr>
            <p:cNvPr id="45" name="object 45"/>
            <p:cNvSpPr/>
            <p:nvPr/>
          </p:nvSpPr>
          <p:spPr>
            <a:xfrm>
              <a:off x="963887" y="4241988"/>
              <a:ext cx="5641975" cy="6094095"/>
            </a:xfrm>
            <a:custGeom>
              <a:avLst/>
              <a:gdLst/>
              <a:ahLst/>
              <a:cxnLst/>
              <a:rect l="l" t="t" r="r" b="b"/>
              <a:pathLst>
                <a:path w="5641975" h="6094095">
                  <a:moveTo>
                    <a:pt x="5641416" y="6094094"/>
                  </a:moveTo>
                  <a:lnTo>
                    <a:pt x="0" y="6094094"/>
                  </a:lnTo>
                  <a:lnTo>
                    <a:pt x="0" y="20678"/>
                  </a:lnTo>
                  <a:lnTo>
                    <a:pt x="20664" y="0"/>
                  </a:lnTo>
                  <a:lnTo>
                    <a:pt x="5620746" y="0"/>
                  </a:lnTo>
                  <a:lnTo>
                    <a:pt x="5641416" y="20678"/>
                  </a:lnTo>
                  <a:lnTo>
                    <a:pt x="5641416" y="609409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63887" y="4241988"/>
              <a:ext cx="5641975" cy="6094095"/>
            </a:xfrm>
            <a:custGeom>
              <a:avLst/>
              <a:gdLst/>
              <a:ahLst/>
              <a:cxnLst/>
              <a:rect l="l" t="t" r="r" b="b"/>
              <a:pathLst>
                <a:path w="5641975" h="6094095">
                  <a:moveTo>
                    <a:pt x="0" y="6094094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4" y="17629"/>
                  </a:lnTo>
                  <a:lnTo>
                    <a:pt x="14706" y="1810"/>
                  </a:lnTo>
                  <a:lnTo>
                    <a:pt x="17625" y="571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5617592" y="0"/>
                  </a:lnTo>
                  <a:lnTo>
                    <a:pt x="5620746" y="0"/>
                  </a:lnTo>
                  <a:lnTo>
                    <a:pt x="5623786" y="571"/>
                  </a:lnTo>
                  <a:lnTo>
                    <a:pt x="5641416" y="20678"/>
                  </a:lnTo>
                  <a:lnTo>
                    <a:pt x="5641416" y="23823"/>
                  </a:lnTo>
                  <a:lnTo>
                    <a:pt x="5641416" y="6094094"/>
                  </a:lnTo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006772" y="4323010"/>
              <a:ext cx="5556250" cy="6013450"/>
            </a:xfrm>
            <a:custGeom>
              <a:avLst/>
              <a:gdLst/>
              <a:ahLst/>
              <a:cxnLst/>
              <a:rect l="l" t="t" r="r" b="b"/>
              <a:pathLst>
                <a:path w="5556250" h="6013450">
                  <a:moveTo>
                    <a:pt x="0" y="0"/>
                  </a:moveTo>
                  <a:lnTo>
                    <a:pt x="5555648" y="0"/>
                  </a:lnTo>
                  <a:lnTo>
                    <a:pt x="5555648" y="6013064"/>
                  </a:lnTo>
                  <a:lnTo>
                    <a:pt x="0" y="6013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46423" y="374638"/>
            <a:ext cx="5635625" cy="6413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最后</a:t>
            </a:r>
            <a:r>
              <a:rPr dirty="0" sz="950" spc="250">
                <a:solidFill>
                  <a:srgbClr val="333333"/>
                </a:solidFill>
                <a:latin typeface="Droid Sans Fallback"/>
                <a:cs typeface="Droid Sans Fallback"/>
              </a:rPr>
              <a:t>将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yt_dlp</a:t>
            </a:r>
            <a:r>
              <a:rPr dirty="0" sz="850" spc="-29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目录复制到项目文件夹</a:t>
            </a:r>
            <a:r>
              <a:rPr dirty="0" sz="950" spc="250">
                <a:solidFill>
                  <a:srgbClr val="333333"/>
                </a:solidFill>
                <a:latin typeface="Droid Sans Fallback"/>
                <a:cs typeface="Droid Sans Fallback"/>
              </a:rPr>
              <a:t>的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sdk/win/bin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950">
              <a:latin typeface="BPG Courier S GPL&amp;GNU"/>
              <a:cs typeface="BPG Courier S GPL&amp;GNU"/>
            </a:endParaRPr>
          </a:p>
          <a:p>
            <a:pPr marL="298450">
              <a:lnSpc>
                <a:spcPct val="100000"/>
              </a:lnSpc>
              <a:spcBef>
                <a:spcPts val="5"/>
              </a:spcBef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准备头文件目录</a:t>
            </a:r>
            <a:endParaRPr sz="9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将</a:t>
            </a:r>
            <a:r>
              <a:rPr dirty="0" sz="950" spc="60">
                <a:solidFill>
                  <a:srgbClr val="333333"/>
                </a:solidFill>
                <a:latin typeface="Arial"/>
                <a:cs typeface="Arial"/>
              </a:rPr>
              <a:t>python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安装目</a:t>
            </a:r>
            <a:r>
              <a:rPr dirty="0" sz="950" spc="245">
                <a:solidFill>
                  <a:srgbClr val="333333"/>
                </a:solidFill>
                <a:latin typeface="Droid Sans Fallback"/>
                <a:cs typeface="Droid Sans Fallback"/>
              </a:rPr>
              <a:t>录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include</a:t>
            </a:r>
            <a:r>
              <a:rPr dirty="0" sz="850" spc="-29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文件夹内的所有文件复制到项目文件夹</a:t>
            </a:r>
            <a:r>
              <a:rPr dirty="0" sz="950" spc="250">
                <a:solidFill>
                  <a:srgbClr val="333333"/>
                </a:solidFill>
                <a:latin typeface="Droid Sans Fallback"/>
                <a:cs typeface="Droid Sans Fallback"/>
              </a:rPr>
              <a:t>的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sdk/include/python</a:t>
            </a:r>
            <a:r>
              <a:rPr dirty="0" sz="850" spc="-29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，并将</a:t>
            </a:r>
            <a:endParaRPr sz="950">
              <a:latin typeface="Droid Sans Fallback"/>
              <a:cs typeface="Droid Sans Fallback"/>
            </a:endParaRPr>
          </a:p>
          <a:p>
            <a:pPr marL="41275">
              <a:lnSpc>
                <a:spcPct val="100000"/>
              </a:lnSpc>
              <a:spcBef>
                <a:spcPts val="509"/>
              </a:spcBef>
            </a:pP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pyconfig.h</a:t>
            </a:r>
            <a:r>
              <a:rPr dirty="0" sz="850" spc="-29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的部分代码注释掉</a:t>
            </a:r>
            <a:endParaRPr sz="9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50">
              <a:latin typeface="Droid Sans Fallback"/>
              <a:cs typeface="Droid Sans Fallback"/>
            </a:endParaRPr>
          </a:p>
          <a:p>
            <a:pPr marL="136525">
              <a:lnSpc>
                <a:spcPct val="100000"/>
              </a:lnSpc>
            </a:pPr>
            <a:r>
              <a:rPr dirty="0" sz="850" spc="15">
                <a:solidFill>
                  <a:srgbClr val="545454"/>
                </a:solidFill>
                <a:latin typeface="BPG Courier S GPL&amp;GNU"/>
                <a:cs typeface="BPG Courier S GPL&amp;GNU"/>
              </a:rPr>
              <a:t>#ifdef</a:t>
            </a:r>
            <a:r>
              <a:rPr dirty="0" sz="850" spc="10">
                <a:solidFill>
                  <a:srgbClr val="545454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545454"/>
                </a:solidFill>
                <a:latin typeface="BPG Courier S GPL&amp;GNU"/>
                <a:cs typeface="BPG Courier S GPL&amp;GNU"/>
              </a:rPr>
              <a:t>_DEBUG</a:t>
            </a:r>
            <a:endParaRPr sz="850">
              <a:latin typeface="BPG Courier S GPL&amp;GNU"/>
              <a:cs typeface="BPG Courier S GPL&amp;GNU"/>
            </a:endParaRPr>
          </a:p>
          <a:p>
            <a:pPr marL="606425">
              <a:lnSpc>
                <a:spcPct val="100000"/>
              </a:lnSpc>
              <a:spcBef>
                <a:spcPts val="330"/>
              </a:spcBef>
            </a:pPr>
            <a:r>
              <a:rPr dirty="0" sz="850" spc="15">
                <a:solidFill>
                  <a:srgbClr val="545454"/>
                </a:solidFill>
                <a:latin typeface="BPG Courier S GPL&amp;GNU"/>
                <a:cs typeface="BPG Courier S GPL&amp;GNU"/>
              </a:rPr>
              <a:t>#define</a:t>
            </a:r>
            <a:r>
              <a:rPr dirty="0" sz="850" spc="10">
                <a:solidFill>
                  <a:srgbClr val="545454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545454"/>
                </a:solidFill>
                <a:latin typeface="BPG Courier S GPL&amp;GNU"/>
                <a:cs typeface="BPG Courier S GPL&amp;GNU"/>
              </a:rPr>
              <a:t>Py_DEBUG</a:t>
            </a:r>
            <a:endParaRPr sz="850">
              <a:latin typeface="BPG Courier S GPL&amp;GNU"/>
              <a:cs typeface="BPG Courier S GPL&amp;GNU"/>
            </a:endParaRPr>
          </a:p>
          <a:p>
            <a:pPr marL="136525">
              <a:lnSpc>
                <a:spcPct val="100000"/>
              </a:lnSpc>
              <a:spcBef>
                <a:spcPts val="409"/>
              </a:spcBef>
            </a:pPr>
            <a:r>
              <a:rPr dirty="0" sz="850" spc="15">
                <a:solidFill>
                  <a:srgbClr val="545454"/>
                </a:solidFill>
                <a:latin typeface="BPG Courier S GPL&amp;GNU"/>
                <a:cs typeface="BPG Courier S GPL&amp;GNU"/>
              </a:rPr>
              <a:t>#endif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BPG Courier S GPL&amp;GNU"/>
              <a:cs typeface="BPG Courier S GPL&amp;GNU"/>
            </a:endParaRPr>
          </a:p>
          <a:p>
            <a:pPr marL="12700" marR="1736089">
              <a:lnSpc>
                <a:spcPct val="147000"/>
              </a:lnSpc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同时将：</a:t>
            </a:r>
            <a:r>
              <a:rPr dirty="0" sz="950" spc="-30">
                <a:solidFill>
                  <a:srgbClr val="333333"/>
                </a:solidFill>
                <a:latin typeface="Droid Sans Fallback"/>
                <a:cs typeface="Droid Sans Fallback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pragma comment(lib,"python37_d.lib")</a:t>
            </a:r>
            <a:r>
              <a:rPr dirty="0" sz="850" spc="-29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修改为</a:t>
            </a:r>
            <a:r>
              <a:rPr dirty="0" sz="950" spc="-5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950" spc="-4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u="heavy" sz="850" spc="15">
                <a:solidFill>
                  <a:srgbClr val="333333"/>
                </a:solidFill>
                <a:uFill>
                  <a:solidFill>
                    <a:srgbClr val="E7E9EC"/>
                  </a:solidFill>
                </a:uFill>
                <a:latin typeface="BPG Courier S GPL&amp;GNU"/>
                <a:cs typeface="BPG Courier S GPL&amp;GNU"/>
              </a:rPr>
              <a:t>pragma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u="heavy" sz="850" spc="15">
                <a:solidFill>
                  <a:srgbClr val="333333"/>
                </a:solidFill>
                <a:uFill>
                  <a:solidFill>
                    <a:srgbClr val="E7E9EC"/>
                  </a:solidFill>
                </a:uFill>
                <a:latin typeface="BPG Courier S GPL&amp;GNU"/>
                <a:cs typeface="BPG Courier S GPL&amp;GNU"/>
              </a:rPr>
              <a:t>comment(lib,"python37.lib")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BPG Courier S GPL&amp;GNU"/>
              <a:cs typeface="BPG Courier S GPL&amp;GNU"/>
            </a:endParaRPr>
          </a:p>
          <a:p>
            <a:pPr marL="298450">
              <a:lnSpc>
                <a:spcPct val="100000"/>
              </a:lnSpc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准备库目录</a:t>
            </a:r>
            <a:endParaRPr sz="9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65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将</a:t>
            </a:r>
            <a:r>
              <a:rPr dirty="0" sz="950" spc="60">
                <a:solidFill>
                  <a:srgbClr val="333333"/>
                </a:solidFill>
                <a:latin typeface="Arial"/>
                <a:cs typeface="Arial"/>
              </a:rPr>
              <a:t>python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安装目录</a:t>
            </a:r>
            <a:r>
              <a:rPr dirty="0" sz="950" spc="30">
                <a:solidFill>
                  <a:srgbClr val="333333"/>
                </a:solidFill>
                <a:latin typeface="Arial"/>
                <a:cs typeface="Arial"/>
              </a:rPr>
              <a:t>libs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文件夹内</a:t>
            </a:r>
            <a:r>
              <a:rPr dirty="0" sz="950" spc="245">
                <a:solidFill>
                  <a:srgbClr val="333333"/>
                </a:solidFill>
                <a:latin typeface="Droid Sans Fallback"/>
                <a:cs typeface="Droid Sans Fallback"/>
              </a:rPr>
              <a:t>的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python3.lib</a:t>
            </a:r>
            <a:r>
              <a:rPr dirty="0" sz="850" spc="-29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、</a:t>
            </a:r>
            <a:r>
              <a:rPr dirty="0" sz="950" spc="-25">
                <a:solidFill>
                  <a:srgbClr val="333333"/>
                </a:solidFill>
                <a:latin typeface="Droid Sans Fallback"/>
                <a:cs typeface="Droid Sans Fallback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python37.lib</a:t>
            </a:r>
            <a:r>
              <a:rPr dirty="0" sz="850" spc="-29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复制到项目文件夹</a:t>
            </a:r>
            <a:r>
              <a:rPr dirty="0" sz="950" spc="250">
                <a:solidFill>
                  <a:srgbClr val="333333"/>
                </a:solidFill>
                <a:latin typeface="Droid Sans Fallback"/>
                <a:cs typeface="Droid Sans Fallback"/>
              </a:rPr>
              <a:t>的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sdk/win/lib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50" spc="10" b="1">
                <a:solidFill>
                  <a:srgbClr val="333333"/>
                </a:solidFill>
                <a:latin typeface="Noto Sans CJK HK"/>
                <a:cs typeface="Noto Sans CJK HK"/>
              </a:rPr>
              <a:t>构建项目</a:t>
            </a:r>
            <a:endParaRPr sz="145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我这里使</a:t>
            </a:r>
            <a:r>
              <a:rPr dirty="0" sz="950" spc="250">
                <a:solidFill>
                  <a:srgbClr val="333333"/>
                </a:solidFill>
                <a:latin typeface="Droid Sans Fallback"/>
                <a:cs typeface="Droid Sans Fallback"/>
              </a:rPr>
              <a:t>用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cmake</a:t>
            </a:r>
            <a:r>
              <a:rPr dirty="0" sz="850" spc="-29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构建项目</a:t>
            </a:r>
            <a:endParaRPr sz="950">
              <a:latin typeface="Droid Sans Fallback"/>
              <a:cs typeface="Droid Sans Fallback"/>
            </a:endParaRPr>
          </a:p>
          <a:p>
            <a:pPr marL="136525" marR="2199005">
              <a:lnSpc>
                <a:spcPct val="272200"/>
              </a:lnSpc>
              <a:spcBef>
                <a:spcPts val="430"/>
              </a:spcBef>
            </a:pP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cmake_minimum_required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VERSION </a:t>
            </a:r>
            <a:r>
              <a:rPr dirty="0" sz="850" spc="15">
                <a:solidFill>
                  <a:srgbClr val="116644"/>
                </a:solidFill>
                <a:latin typeface="BPG Courier S GPL&amp;GNU"/>
                <a:cs typeface="BPG Courier S GPL&amp;GNU"/>
              </a:rPr>
              <a:t>3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.0.0 FATAL_ERROR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  </a:t>
            </a: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project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cYt-dlp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900">
              <a:latin typeface="BPG Courier S GPL&amp;GNU"/>
              <a:cs typeface="BPG Courier S GPL&amp;GNU"/>
            </a:endParaRPr>
          </a:p>
          <a:p>
            <a:pPr marL="136525">
              <a:lnSpc>
                <a:spcPct val="100000"/>
              </a:lnSpc>
              <a:spcBef>
                <a:spcPts val="640"/>
              </a:spcBef>
            </a:pP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if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NOT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CMAKE_BUILD_TYPE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  <a:p>
            <a:pPr marL="136525" marR="3274060" indent="268605">
              <a:lnSpc>
                <a:spcPts val="1430"/>
              </a:lnSpc>
              <a:spcBef>
                <a:spcPts val="35"/>
              </a:spcBef>
            </a:pP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set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CMAKE_BUILD_TYPE</a:t>
            </a:r>
            <a:r>
              <a:rPr dirty="0" sz="850" spc="-3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"Debug"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  </a:t>
            </a: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endif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()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BPG Courier S GPL&amp;GNU"/>
              <a:cs typeface="BPG Courier S GPL&amp;GNU"/>
            </a:endParaRPr>
          </a:p>
          <a:p>
            <a:pPr marL="136525" marR="4797425">
              <a:lnSpc>
                <a:spcPct val="139800"/>
              </a:lnSpc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#</a:t>
            </a:r>
            <a:r>
              <a:rPr dirty="0" sz="850" spc="-65">
                <a:solidFill>
                  <a:srgbClr val="AA5400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设置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c++17  </a:t>
            </a: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if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MSVC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  <a:p>
            <a:pPr marL="136525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set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CMAKE_CXX_FLAGS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</a:t>
            </a:r>
            <a:r>
              <a:rPr dirty="0" sz="850" spc="15">
                <a:solidFill>
                  <a:srgbClr val="0054AA"/>
                </a:solidFill>
                <a:latin typeface="BPG Courier S GPL&amp;GNU"/>
                <a:cs typeface="BPG Courier S GPL&amp;GNU"/>
              </a:rPr>
              <a:t>${CMAKE_CXX_FLAGS}</a:t>
            </a:r>
            <a:r>
              <a:rPr dirty="0" sz="850" spc="10">
                <a:solidFill>
                  <a:srgbClr val="0054AA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/std:c++17"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  <a:p>
            <a:pPr marL="136525">
              <a:lnSpc>
                <a:spcPct val="100000"/>
              </a:lnSpc>
              <a:spcBef>
                <a:spcPts val="330"/>
              </a:spcBef>
            </a:pP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else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() 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# gcc</a:t>
            </a:r>
            <a:r>
              <a:rPr dirty="0" sz="850" spc="10">
                <a:solidFill>
                  <a:srgbClr val="AA5400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clang</a:t>
            </a:r>
            <a:endParaRPr sz="850">
              <a:latin typeface="BPG Courier S GPL&amp;GNU"/>
              <a:cs typeface="BPG Courier S GPL&amp;GNU"/>
            </a:endParaRPr>
          </a:p>
          <a:p>
            <a:pPr marL="136525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set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CMAKE_CXX_FLAGS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</a:t>
            </a:r>
            <a:r>
              <a:rPr dirty="0" sz="850" spc="15">
                <a:solidFill>
                  <a:srgbClr val="0054AA"/>
                </a:solidFill>
                <a:latin typeface="BPG Courier S GPL&amp;GNU"/>
                <a:cs typeface="BPG Courier S GPL&amp;GNU"/>
              </a:rPr>
              <a:t>${CMAKE_CXX_FLAGS}</a:t>
            </a:r>
            <a:r>
              <a:rPr dirty="0" sz="850" spc="10">
                <a:solidFill>
                  <a:srgbClr val="0054AA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-std=c++17"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  <a:p>
            <a:pPr marL="136525">
              <a:lnSpc>
                <a:spcPct val="100000"/>
              </a:lnSpc>
              <a:spcBef>
                <a:spcPts val="409"/>
              </a:spcBef>
            </a:pP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endif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MSVC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70305" y="7115178"/>
            <a:ext cx="4996815" cy="25222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if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MSVC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  <a:p>
            <a:pPr marL="12700" marR="2691765">
              <a:lnSpc>
                <a:spcPct val="137300"/>
              </a:lnSpc>
              <a:spcBef>
                <a:spcPts val="25"/>
              </a:spcBef>
            </a:pP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set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PLATFORM win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  </a:t>
            </a: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set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LINK_LIBRARY_DIR lib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  </a:t>
            </a: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set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LINK_LIBRARY python37</a:t>
            </a:r>
            <a:r>
              <a:rPr dirty="0" sz="850" spc="-3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python3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  </a:t>
            </a: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endif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()</a:t>
            </a:r>
            <a:endParaRPr sz="850">
              <a:latin typeface="BPG Courier S GPL&amp;GNU"/>
              <a:cs typeface="BPG Courier S GPL&amp;GNU"/>
            </a:endParaRPr>
          </a:p>
          <a:p>
            <a:pPr marL="12700" marR="2826385">
              <a:lnSpc>
                <a:spcPct val="272200"/>
              </a:lnSpc>
            </a:pP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add_executable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cYt-dlp</a:t>
            </a:r>
            <a:r>
              <a:rPr dirty="0" sz="850" spc="-3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main.cpp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  </a:t>
            </a:r>
            <a:r>
              <a:rPr dirty="0" sz="850">
                <a:solidFill>
                  <a:srgbClr val="999977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#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添加头文件目录</a:t>
            </a:r>
            <a:endParaRPr sz="85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target_include_directories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cYt-dlp PUBLIC</a:t>
            </a:r>
            <a:r>
              <a:rPr dirty="0" sz="850" spc="5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0054AA"/>
                </a:solidFill>
                <a:latin typeface="BPG Courier S GPL&amp;GNU"/>
                <a:cs typeface="BPG Courier S GPL&amp;GNU"/>
              </a:rPr>
              <a:t>${CMAKE_SOURCE_DIR}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/sdk/include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#</a:t>
            </a:r>
            <a:r>
              <a:rPr dirty="0" sz="850" spc="10">
                <a:solidFill>
                  <a:srgbClr val="AA5400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添加库目录</a:t>
            </a:r>
            <a:endParaRPr sz="850">
              <a:latin typeface="Droid Sans Fallback"/>
              <a:cs typeface="Droid Sans Fallback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target_link_directories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cYt-dlp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PUBLIC</a:t>
            </a:r>
            <a:endParaRPr sz="85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0054AA"/>
                </a:solidFill>
                <a:latin typeface="BPG Courier S GPL&amp;GNU"/>
                <a:cs typeface="BPG Courier S GPL&amp;GNU"/>
              </a:rPr>
              <a:t>${CMAKE_SOURCE_DIR}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/sdk/</a:t>
            </a:r>
            <a:r>
              <a:rPr dirty="0" sz="850" spc="15">
                <a:solidFill>
                  <a:srgbClr val="0054AA"/>
                </a:solidFill>
                <a:latin typeface="BPG Courier S GPL&amp;GNU"/>
                <a:cs typeface="BPG Courier S GPL&amp;GNU"/>
              </a:rPr>
              <a:t>${PLATFORM}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/</a:t>
            </a:r>
            <a:r>
              <a:rPr dirty="0" sz="850" spc="15">
                <a:solidFill>
                  <a:srgbClr val="0054AA"/>
                </a:solidFill>
                <a:latin typeface="BPG Courier S GPL&amp;GNU"/>
                <a:cs typeface="BPG Courier S GPL&amp;GNU"/>
              </a:rPr>
              <a:t>${LINK_LIBRARY_DIR}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70305" y="10011740"/>
            <a:ext cx="71755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#</a:t>
            </a:r>
            <a:r>
              <a:rPr dirty="0" sz="850" spc="-55">
                <a:solidFill>
                  <a:srgbClr val="AA5400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链接动态库</a:t>
            </a:r>
            <a:endParaRPr sz="85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9122" y="363533"/>
            <a:ext cx="5651500" cy="2568575"/>
            <a:chOff x="959122" y="363533"/>
            <a:chExt cx="5651500" cy="2568575"/>
          </a:xfrm>
        </p:grpSpPr>
        <p:sp>
          <p:nvSpPr>
            <p:cNvPr id="3" name="object 3"/>
            <p:cNvSpPr/>
            <p:nvPr/>
          </p:nvSpPr>
          <p:spPr>
            <a:xfrm>
              <a:off x="963887" y="368299"/>
              <a:ext cx="5641975" cy="2559050"/>
            </a:xfrm>
            <a:custGeom>
              <a:avLst/>
              <a:gdLst/>
              <a:ahLst/>
              <a:cxnLst/>
              <a:rect l="l" t="t" r="r" b="b"/>
              <a:pathLst>
                <a:path w="5641975" h="2559050">
                  <a:moveTo>
                    <a:pt x="5620747" y="2558619"/>
                  </a:moveTo>
                  <a:lnTo>
                    <a:pt x="20664" y="2558619"/>
                  </a:lnTo>
                  <a:lnTo>
                    <a:pt x="17625" y="2558047"/>
                  </a:lnTo>
                  <a:lnTo>
                    <a:pt x="0" y="2537940"/>
                  </a:lnTo>
                  <a:lnTo>
                    <a:pt x="0" y="0"/>
                  </a:lnTo>
                  <a:lnTo>
                    <a:pt x="5641416" y="0"/>
                  </a:lnTo>
                  <a:lnTo>
                    <a:pt x="5641416" y="2537940"/>
                  </a:lnTo>
                  <a:lnTo>
                    <a:pt x="5620747" y="2558619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3887" y="368298"/>
              <a:ext cx="5641975" cy="2559050"/>
            </a:xfrm>
            <a:custGeom>
              <a:avLst/>
              <a:gdLst/>
              <a:ahLst/>
              <a:cxnLst/>
              <a:rect l="l" t="t" r="r" b="b"/>
              <a:pathLst>
                <a:path w="5641975" h="2559050">
                  <a:moveTo>
                    <a:pt x="0" y="2534795"/>
                  </a:moveTo>
                  <a:lnTo>
                    <a:pt x="0" y="0"/>
                  </a:lnTo>
                </a:path>
                <a:path w="5641975" h="2559050">
                  <a:moveTo>
                    <a:pt x="5641416" y="0"/>
                  </a:moveTo>
                  <a:lnTo>
                    <a:pt x="5641416" y="2534795"/>
                  </a:lnTo>
                  <a:lnTo>
                    <a:pt x="5641416" y="2537940"/>
                  </a:lnTo>
                  <a:lnTo>
                    <a:pt x="5640815" y="2540989"/>
                  </a:lnTo>
                  <a:lnTo>
                    <a:pt x="5620746" y="2558619"/>
                  </a:lnTo>
                  <a:lnTo>
                    <a:pt x="5617592" y="2558619"/>
                  </a:lnTo>
                  <a:lnTo>
                    <a:pt x="23823" y="2558619"/>
                  </a:lnTo>
                  <a:lnTo>
                    <a:pt x="20664" y="2558619"/>
                  </a:lnTo>
                  <a:lnTo>
                    <a:pt x="17625" y="2558047"/>
                  </a:lnTo>
                  <a:lnTo>
                    <a:pt x="0" y="2537940"/>
                  </a:lnTo>
                  <a:lnTo>
                    <a:pt x="0" y="2534795"/>
                  </a:lnTo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06772" y="368299"/>
              <a:ext cx="5556250" cy="2496820"/>
            </a:xfrm>
            <a:custGeom>
              <a:avLst/>
              <a:gdLst/>
              <a:ahLst/>
              <a:cxnLst/>
              <a:rect l="l" t="t" r="r" b="b"/>
              <a:pathLst>
                <a:path w="5556250" h="2496820">
                  <a:moveTo>
                    <a:pt x="0" y="0"/>
                  </a:moveTo>
                  <a:lnTo>
                    <a:pt x="5555648" y="0"/>
                  </a:lnTo>
                  <a:lnTo>
                    <a:pt x="5555648" y="2496678"/>
                  </a:lnTo>
                  <a:lnTo>
                    <a:pt x="0" y="24966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092534" y="3541565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26982" y="47647"/>
                </a:moveTo>
                <a:lnTo>
                  <a:pt x="20664" y="47647"/>
                </a:lnTo>
                <a:lnTo>
                  <a:pt x="17625" y="47075"/>
                </a:lnTo>
                <a:lnTo>
                  <a:pt x="0" y="26968"/>
                </a:lnTo>
                <a:lnTo>
                  <a:pt x="0" y="20678"/>
                </a:lnTo>
                <a:lnTo>
                  <a:pt x="20664" y="0"/>
                </a:lnTo>
                <a:lnTo>
                  <a:pt x="26982" y="0"/>
                </a:lnTo>
                <a:lnTo>
                  <a:pt x="47647" y="20678"/>
                </a:lnTo>
                <a:lnTo>
                  <a:pt x="47647" y="26968"/>
                </a:lnTo>
                <a:lnTo>
                  <a:pt x="30021" y="470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959122" y="3798859"/>
            <a:ext cx="5651500" cy="867410"/>
            <a:chOff x="959122" y="3798859"/>
            <a:chExt cx="5651500" cy="867410"/>
          </a:xfrm>
        </p:grpSpPr>
        <p:sp>
          <p:nvSpPr>
            <p:cNvPr id="8" name="object 8"/>
            <p:cNvSpPr/>
            <p:nvPr/>
          </p:nvSpPr>
          <p:spPr>
            <a:xfrm>
              <a:off x="963887" y="3803624"/>
              <a:ext cx="5641975" cy="857885"/>
            </a:xfrm>
            <a:custGeom>
              <a:avLst/>
              <a:gdLst/>
              <a:ahLst/>
              <a:cxnLst/>
              <a:rect l="l" t="t" r="r" b="b"/>
              <a:pathLst>
                <a:path w="5641975" h="857885">
                  <a:moveTo>
                    <a:pt x="5620746" y="857647"/>
                  </a:moveTo>
                  <a:lnTo>
                    <a:pt x="20664" y="857647"/>
                  </a:lnTo>
                  <a:lnTo>
                    <a:pt x="17625" y="857075"/>
                  </a:lnTo>
                  <a:lnTo>
                    <a:pt x="0" y="836968"/>
                  </a:lnTo>
                  <a:lnTo>
                    <a:pt x="0" y="20678"/>
                  </a:lnTo>
                  <a:lnTo>
                    <a:pt x="20664" y="0"/>
                  </a:lnTo>
                  <a:lnTo>
                    <a:pt x="5620746" y="0"/>
                  </a:lnTo>
                  <a:lnTo>
                    <a:pt x="5641416" y="20678"/>
                  </a:lnTo>
                  <a:lnTo>
                    <a:pt x="5641416" y="836968"/>
                  </a:lnTo>
                  <a:lnTo>
                    <a:pt x="5623786" y="85707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3887" y="3803624"/>
              <a:ext cx="5641975" cy="857885"/>
            </a:xfrm>
            <a:custGeom>
              <a:avLst/>
              <a:gdLst/>
              <a:ahLst/>
              <a:cxnLst/>
              <a:rect l="l" t="t" r="r" b="b"/>
              <a:pathLst>
                <a:path w="5641975" h="857885">
                  <a:moveTo>
                    <a:pt x="0" y="833824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4" y="17629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5617592" y="0"/>
                  </a:lnTo>
                  <a:lnTo>
                    <a:pt x="5620746" y="0"/>
                  </a:lnTo>
                  <a:lnTo>
                    <a:pt x="5623786" y="571"/>
                  </a:lnTo>
                  <a:lnTo>
                    <a:pt x="5641416" y="20678"/>
                  </a:lnTo>
                  <a:lnTo>
                    <a:pt x="5641416" y="23823"/>
                  </a:lnTo>
                  <a:lnTo>
                    <a:pt x="5641416" y="833824"/>
                  </a:lnTo>
                  <a:lnTo>
                    <a:pt x="5641416" y="836968"/>
                  </a:lnTo>
                  <a:lnTo>
                    <a:pt x="5640815" y="840018"/>
                  </a:lnTo>
                  <a:lnTo>
                    <a:pt x="5620746" y="857647"/>
                  </a:lnTo>
                  <a:lnTo>
                    <a:pt x="5617592" y="857647"/>
                  </a:lnTo>
                  <a:lnTo>
                    <a:pt x="23823" y="857647"/>
                  </a:lnTo>
                  <a:lnTo>
                    <a:pt x="20664" y="857647"/>
                  </a:lnTo>
                  <a:lnTo>
                    <a:pt x="17625" y="857075"/>
                  </a:lnTo>
                  <a:lnTo>
                    <a:pt x="0" y="836968"/>
                  </a:lnTo>
                  <a:lnTo>
                    <a:pt x="0" y="833824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06770" y="3884624"/>
              <a:ext cx="5556250" cy="715010"/>
            </a:xfrm>
            <a:custGeom>
              <a:avLst/>
              <a:gdLst/>
              <a:ahLst/>
              <a:cxnLst/>
              <a:rect l="l" t="t" r="r" b="b"/>
              <a:pathLst>
                <a:path w="5556250" h="715010">
                  <a:moveTo>
                    <a:pt x="5555651" y="714706"/>
                  </a:moveTo>
                  <a:lnTo>
                    <a:pt x="0" y="714706"/>
                  </a:lnTo>
                  <a:lnTo>
                    <a:pt x="0" y="0"/>
                  </a:lnTo>
                  <a:lnTo>
                    <a:pt x="5555651" y="0"/>
                  </a:lnTo>
                  <a:lnTo>
                    <a:pt x="5555651" y="714706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959122" y="4808978"/>
            <a:ext cx="5651500" cy="1753870"/>
            <a:chOff x="959122" y="4808978"/>
            <a:chExt cx="5651500" cy="1753870"/>
          </a:xfrm>
        </p:grpSpPr>
        <p:sp>
          <p:nvSpPr>
            <p:cNvPr id="12" name="object 12"/>
            <p:cNvSpPr/>
            <p:nvPr/>
          </p:nvSpPr>
          <p:spPr>
            <a:xfrm>
              <a:off x="963887" y="4813742"/>
              <a:ext cx="5641975" cy="1744345"/>
            </a:xfrm>
            <a:custGeom>
              <a:avLst/>
              <a:gdLst/>
              <a:ahLst/>
              <a:cxnLst/>
              <a:rect l="l" t="t" r="r" b="b"/>
              <a:pathLst>
                <a:path w="5641975" h="1744345">
                  <a:moveTo>
                    <a:pt x="5620746" y="1743883"/>
                  </a:moveTo>
                  <a:lnTo>
                    <a:pt x="20664" y="1743883"/>
                  </a:lnTo>
                  <a:lnTo>
                    <a:pt x="17625" y="1743311"/>
                  </a:lnTo>
                  <a:lnTo>
                    <a:pt x="0" y="1723204"/>
                  </a:lnTo>
                  <a:lnTo>
                    <a:pt x="0" y="20678"/>
                  </a:lnTo>
                  <a:lnTo>
                    <a:pt x="20664" y="0"/>
                  </a:lnTo>
                  <a:lnTo>
                    <a:pt x="5620746" y="0"/>
                  </a:lnTo>
                  <a:lnTo>
                    <a:pt x="5641416" y="20678"/>
                  </a:lnTo>
                  <a:lnTo>
                    <a:pt x="5641416" y="1723204"/>
                  </a:lnTo>
                  <a:lnTo>
                    <a:pt x="5623786" y="1743311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63887" y="4813742"/>
              <a:ext cx="5641975" cy="1744345"/>
            </a:xfrm>
            <a:custGeom>
              <a:avLst/>
              <a:gdLst/>
              <a:ahLst/>
              <a:cxnLst/>
              <a:rect l="l" t="t" r="r" b="b"/>
              <a:pathLst>
                <a:path w="5641975" h="1744345">
                  <a:moveTo>
                    <a:pt x="0" y="1720060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4" y="17629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5617592" y="0"/>
                  </a:lnTo>
                  <a:lnTo>
                    <a:pt x="5620746" y="0"/>
                  </a:lnTo>
                  <a:lnTo>
                    <a:pt x="5623786" y="571"/>
                  </a:lnTo>
                  <a:lnTo>
                    <a:pt x="5641416" y="20678"/>
                  </a:lnTo>
                  <a:lnTo>
                    <a:pt x="5641416" y="23823"/>
                  </a:lnTo>
                  <a:lnTo>
                    <a:pt x="5641416" y="1720060"/>
                  </a:lnTo>
                  <a:lnTo>
                    <a:pt x="5641416" y="1723204"/>
                  </a:lnTo>
                  <a:lnTo>
                    <a:pt x="5640815" y="1726254"/>
                  </a:lnTo>
                  <a:lnTo>
                    <a:pt x="5620746" y="1743883"/>
                  </a:lnTo>
                  <a:lnTo>
                    <a:pt x="5617592" y="1743883"/>
                  </a:lnTo>
                  <a:lnTo>
                    <a:pt x="23823" y="1743883"/>
                  </a:lnTo>
                  <a:lnTo>
                    <a:pt x="20664" y="1743883"/>
                  </a:lnTo>
                  <a:lnTo>
                    <a:pt x="17625" y="1743311"/>
                  </a:lnTo>
                  <a:lnTo>
                    <a:pt x="14706" y="1742073"/>
                  </a:lnTo>
                  <a:lnTo>
                    <a:pt x="11787" y="1740834"/>
                  </a:lnTo>
                  <a:lnTo>
                    <a:pt x="0" y="1723204"/>
                  </a:lnTo>
                  <a:lnTo>
                    <a:pt x="0" y="1720060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6770" y="4894742"/>
              <a:ext cx="5556250" cy="1601470"/>
            </a:xfrm>
            <a:custGeom>
              <a:avLst/>
              <a:gdLst/>
              <a:ahLst/>
              <a:cxnLst/>
              <a:rect l="l" t="t" r="r" b="b"/>
              <a:pathLst>
                <a:path w="5556250" h="1601470">
                  <a:moveTo>
                    <a:pt x="5555651" y="1600942"/>
                  </a:moveTo>
                  <a:lnTo>
                    <a:pt x="0" y="1600942"/>
                  </a:lnTo>
                  <a:lnTo>
                    <a:pt x="0" y="0"/>
                  </a:lnTo>
                  <a:lnTo>
                    <a:pt x="5555651" y="0"/>
                  </a:lnTo>
                  <a:lnTo>
                    <a:pt x="5555651" y="160094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092534" y="7076979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82" y="47647"/>
                </a:moveTo>
                <a:lnTo>
                  <a:pt x="20664" y="47647"/>
                </a:lnTo>
                <a:lnTo>
                  <a:pt x="17625" y="47075"/>
                </a:lnTo>
                <a:lnTo>
                  <a:pt x="0" y="26968"/>
                </a:lnTo>
                <a:lnTo>
                  <a:pt x="0" y="20678"/>
                </a:lnTo>
                <a:lnTo>
                  <a:pt x="20664" y="0"/>
                </a:lnTo>
                <a:lnTo>
                  <a:pt x="26982" y="0"/>
                </a:lnTo>
                <a:lnTo>
                  <a:pt x="47647" y="20678"/>
                </a:lnTo>
                <a:lnTo>
                  <a:pt x="47647" y="26968"/>
                </a:lnTo>
                <a:lnTo>
                  <a:pt x="30021" y="470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959122" y="7343803"/>
            <a:ext cx="5651500" cy="334010"/>
            <a:chOff x="959122" y="7343803"/>
            <a:chExt cx="5651500" cy="334010"/>
          </a:xfrm>
        </p:grpSpPr>
        <p:sp>
          <p:nvSpPr>
            <p:cNvPr id="17" name="object 17"/>
            <p:cNvSpPr/>
            <p:nvPr/>
          </p:nvSpPr>
          <p:spPr>
            <a:xfrm>
              <a:off x="963887" y="7348568"/>
              <a:ext cx="5641975" cy="324485"/>
            </a:xfrm>
            <a:custGeom>
              <a:avLst/>
              <a:gdLst/>
              <a:ahLst/>
              <a:cxnLst/>
              <a:rect l="l" t="t" r="r" b="b"/>
              <a:pathLst>
                <a:path w="5641975" h="324484">
                  <a:moveTo>
                    <a:pt x="5620746" y="324000"/>
                  </a:moveTo>
                  <a:lnTo>
                    <a:pt x="20664" y="324000"/>
                  </a:lnTo>
                  <a:lnTo>
                    <a:pt x="17625" y="323428"/>
                  </a:lnTo>
                  <a:lnTo>
                    <a:pt x="0" y="303321"/>
                  </a:lnTo>
                  <a:lnTo>
                    <a:pt x="0" y="20678"/>
                  </a:lnTo>
                  <a:lnTo>
                    <a:pt x="20664" y="0"/>
                  </a:lnTo>
                  <a:lnTo>
                    <a:pt x="5620746" y="0"/>
                  </a:lnTo>
                  <a:lnTo>
                    <a:pt x="5641416" y="20678"/>
                  </a:lnTo>
                  <a:lnTo>
                    <a:pt x="5641416" y="303321"/>
                  </a:lnTo>
                  <a:lnTo>
                    <a:pt x="5623786" y="323428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3887" y="7348568"/>
              <a:ext cx="5641975" cy="324485"/>
            </a:xfrm>
            <a:custGeom>
              <a:avLst/>
              <a:gdLst/>
              <a:ahLst/>
              <a:cxnLst/>
              <a:rect l="l" t="t" r="r" b="b"/>
              <a:pathLst>
                <a:path w="5641975" h="324484">
                  <a:moveTo>
                    <a:pt x="0" y="300176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4" y="17629"/>
                  </a:lnTo>
                  <a:lnTo>
                    <a:pt x="14706" y="1810"/>
                  </a:lnTo>
                  <a:lnTo>
                    <a:pt x="17625" y="571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5617592" y="0"/>
                  </a:lnTo>
                  <a:lnTo>
                    <a:pt x="5620746" y="0"/>
                  </a:lnTo>
                  <a:lnTo>
                    <a:pt x="5623786" y="571"/>
                  </a:lnTo>
                  <a:lnTo>
                    <a:pt x="5641416" y="20678"/>
                  </a:lnTo>
                  <a:lnTo>
                    <a:pt x="5641416" y="23823"/>
                  </a:lnTo>
                  <a:lnTo>
                    <a:pt x="5641416" y="300176"/>
                  </a:lnTo>
                  <a:lnTo>
                    <a:pt x="5641416" y="303321"/>
                  </a:lnTo>
                  <a:lnTo>
                    <a:pt x="5640815" y="306370"/>
                  </a:lnTo>
                  <a:lnTo>
                    <a:pt x="5620746" y="324000"/>
                  </a:lnTo>
                  <a:lnTo>
                    <a:pt x="5617592" y="324000"/>
                  </a:lnTo>
                  <a:lnTo>
                    <a:pt x="23823" y="324000"/>
                  </a:lnTo>
                  <a:lnTo>
                    <a:pt x="20664" y="324000"/>
                  </a:lnTo>
                  <a:lnTo>
                    <a:pt x="17625" y="323428"/>
                  </a:lnTo>
                  <a:lnTo>
                    <a:pt x="14706" y="322189"/>
                  </a:lnTo>
                  <a:lnTo>
                    <a:pt x="11787" y="320950"/>
                  </a:lnTo>
                  <a:lnTo>
                    <a:pt x="0" y="303321"/>
                  </a:lnTo>
                  <a:lnTo>
                    <a:pt x="0" y="300176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06770" y="7429568"/>
              <a:ext cx="5556250" cy="181610"/>
            </a:xfrm>
            <a:custGeom>
              <a:avLst/>
              <a:gdLst/>
              <a:ahLst/>
              <a:cxnLst/>
              <a:rect l="l" t="t" r="r" b="b"/>
              <a:pathLst>
                <a:path w="5556250" h="181609">
                  <a:moveTo>
                    <a:pt x="5555651" y="181058"/>
                  </a:moveTo>
                  <a:lnTo>
                    <a:pt x="0" y="181058"/>
                  </a:lnTo>
                  <a:lnTo>
                    <a:pt x="0" y="0"/>
                  </a:lnTo>
                  <a:lnTo>
                    <a:pt x="5555651" y="0"/>
                  </a:lnTo>
                  <a:lnTo>
                    <a:pt x="5555651" y="181058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1092534" y="789651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82" y="47647"/>
                </a:moveTo>
                <a:lnTo>
                  <a:pt x="20664" y="47647"/>
                </a:lnTo>
                <a:lnTo>
                  <a:pt x="17625" y="47075"/>
                </a:lnTo>
                <a:lnTo>
                  <a:pt x="0" y="26968"/>
                </a:lnTo>
                <a:lnTo>
                  <a:pt x="0" y="20678"/>
                </a:lnTo>
                <a:lnTo>
                  <a:pt x="20664" y="0"/>
                </a:lnTo>
                <a:lnTo>
                  <a:pt x="26982" y="0"/>
                </a:lnTo>
                <a:lnTo>
                  <a:pt x="47647" y="20678"/>
                </a:lnTo>
                <a:lnTo>
                  <a:pt x="47647" y="26968"/>
                </a:lnTo>
                <a:lnTo>
                  <a:pt x="30021" y="470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959122" y="8163333"/>
            <a:ext cx="5651500" cy="1753870"/>
            <a:chOff x="959122" y="8163333"/>
            <a:chExt cx="5651500" cy="1753870"/>
          </a:xfrm>
        </p:grpSpPr>
        <p:sp>
          <p:nvSpPr>
            <p:cNvPr id="22" name="object 22"/>
            <p:cNvSpPr/>
            <p:nvPr/>
          </p:nvSpPr>
          <p:spPr>
            <a:xfrm>
              <a:off x="963887" y="8168098"/>
              <a:ext cx="5641975" cy="1744345"/>
            </a:xfrm>
            <a:custGeom>
              <a:avLst/>
              <a:gdLst/>
              <a:ahLst/>
              <a:cxnLst/>
              <a:rect l="l" t="t" r="r" b="b"/>
              <a:pathLst>
                <a:path w="5641975" h="1744345">
                  <a:moveTo>
                    <a:pt x="5620746" y="1743883"/>
                  </a:moveTo>
                  <a:lnTo>
                    <a:pt x="20664" y="1743883"/>
                  </a:lnTo>
                  <a:lnTo>
                    <a:pt x="17625" y="1743311"/>
                  </a:lnTo>
                  <a:lnTo>
                    <a:pt x="0" y="1723204"/>
                  </a:lnTo>
                  <a:lnTo>
                    <a:pt x="0" y="20678"/>
                  </a:lnTo>
                  <a:lnTo>
                    <a:pt x="20664" y="0"/>
                  </a:lnTo>
                  <a:lnTo>
                    <a:pt x="5620746" y="0"/>
                  </a:lnTo>
                  <a:lnTo>
                    <a:pt x="5641416" y="20678"/>
                  </a:lnTo>
                  <a:lnTo>
                    <a:pt x="5641416" y="1723204"/>
                  </a:lnTo>
                  <a:lnTo>
                    <a:pt x="5623786" y="1743311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63887" y="8168098"/>
              <a:ext cx="5641975" cy="1744345"/>
            </a:xfrm>
            <a:custGeom>
              <a:avLst/>
              <a:gdLst/>
              <a:ahLst/>
              <a:cxnLst/>
              <a:rect l="l" t="t" r="r" b="b"/>
              <a:pathLst>
                <a:path w="5641975" h="1744345">
                  <a:moveTo>
                    <a:pt x="0" y="1720060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4" y="17629"/>
                  </a:lnTo>
                  <a:lnTo>
                    <a:pt x="14706" y="1810"/>
                  </a:lnTo>
                  <a:lnTo>
                    <a:pt x="17625" y="571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5617592" y="0"/>
                  </a:lnTo>
                  <a:lnTo>
                    <a:pt x="5620746" y="0"/>
                  </a:lnTo>
                  <a:lnTo>
                    <a:pt x="5623786" y="571"/>
                  </a:lnTo>
                  <a:lnTo>
                    <a:pt x="5641416" y="20678"/>
                  </a:lnTo>
                  <a:lnTo>
                    <a:pt x="5641416" y="23823"/>
                  </a:lnTo>
                  <a:lnTo>
                    <a:pt x="5641416" y="1720060"/>
                  </a:lnTo>
                  <a:lnTo>
                    <a:pt x="5641416" y="1723204"/>
                  </a:lnTo>
                  <a:lnTo>
                    <a:pt x="5640815" y="1726254"/>
                  </a:lnTo>
                  <a:lnTo>
                    <a:pt x="5620746" y="1743883"/>
                  </a:lnTo>
                  <a:lnTo>
                    <a:pt x="5617592" y="1743883"/>
                  </a:lnTo>
                  <a:lnTo>
                    <a:pt x="23823" y="1743883"/>
                  </a:lnTo>
                  <a:lnTo>
                    <a:pt x="20664" y="1743883"/>
                  </a:lnTo>
                  <a:lnTo>
                    <a:pt x="17625" y="1743311"/>
                  </a:lnTo>
                  <a:lnTo>
                    <a:pt x="14706" y="1742073"/>
                  </a:lnTo>
                  <a:lnTo>
                    <a:pt x="11787" y="1740834"/>
                  </a:lnTo>
                  <a:lnTo>
                    <a:pt x="0" y="1723204"/>
                  </a:lnTo>
                  <a:lnTo>
                    <a:pt x="0" y="1720060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06770" y="8249098"/>
              <a:ext cx="5556250" cy="1601470"/>
            </a:xfrm>
            <a:custGeom>
              <a:avLst/>
              <a:gdLst/>
              <a:ahLst/>
              <a:cxnLst/>
              <a:rect l="l" t="t" r="r" b="b"/>
              <a:pathLst>
                <a:path w="5556250" h="1601470">
                  <a:moveTo>
                    <a:pt x="5555651" y="1600942"/>
                  </a:moveTo>
                  <a:lnTo>
                    <a:pt x="0" y="1600942"/>
                  </a:lnTo>
                  <a:lnTo>
                    <a:pt x="0" y="0"/>
                  </a:lnTo>
                  <a:lnTo>
                    <a:pt x="5555651" y="0"/>
                  </a:lnTo>
                  <a:lnTo>
                    <a:pt x="5555651" y="160094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070305" y="358428"/>
            <a:ext cx="358584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target_link_libraries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cYt-dlp PUBLIC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0054AA"/>
                </a:solidFill>
                <a:latin typeface="BPG Courier S GPL&amp;GNU"/>
                <a:cs typeface="BPG Courier S GPL&amp;GNU"/>
              </a:rPr>
              <a:t>${LINK_LIBRARY}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6423" y="844809"/>
            <a:ext cx="5635625" cy="93954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500"/>
              </a:spcBef>
            </a:pP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if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MSVC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  <a:p>
            <a:pPr marL="405130" marR="2721610">
              <a:lnSpc>
                <a:spcPct val="132400"/>
              </a:lnSpc>
              <a:spcBef>
                <a:spcPts val="75"/>
              </a:spcBef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#</a:t>
            </a:r>
            <a:r>
              <a:rPr dirty="0" sz="850" spc="-5">
                <a:solidFill>
                  <a:srgbClr val="AA5400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后处理脚本，将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sdk</a:t>
            </a:r>
            <a:r>
              <a:rPr dirty="0" sz="850">
                <a:solidFill>
                  <a:srgbClr val="AA5400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bin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目录复制到生成文件夹 </a:t>
            </a: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add_custom_command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endParaRPr sz="850">
              <a:latin typeface="BPG Courier S GPL&amp;GNU"/>
              <a:cs typeface="BPG Courier S GPL&amp;GNU"/>
            </a:endParaRPr>
          </a:p>
          <a:p>
            <a:pPr marL="405130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TARGET cYt-dlp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POST_BUILD</a:t>
            </a:r>
            <a:endParaRPr sz="850">
              <a:latin typeface="BPG Courier S GPL&amp;GNU"/>
              <a:cs typeface="BPG Courier S GPL&amp;GNU"/>
            </a:endParaRPr>
          </a:p>
          <a:p>
            <a:pPr marL="405130">
              <a:lnSpc>
                <a:spcPct val="100000"/>
              </a:lnSpc>
              <a:spcBef>
                <a:spcPts val="405"/>
              </a:spcBef>
              <a:tabLst>
                <a:tab pos="1009650" algn="l"/>
              </a:tabLst>
            </a:pP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COMMAND	xcopy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"\"</a:t>
            </a:r>
            <a:r>
              <a:rPr dirty="0" sz="850" spc="15">
                <a:solidFill>
                  <a:srgbClr val="0054AA"/>
                </a:solidFill>
                <a:latin typeface="BPG Courier S GPL&amp;GNU"/>
                <a:cs typeface="BPG Courier S GPL&amp;GNU"/>
              </a:rPr>
              <a:t>${CMAKE_SOURCE_DIR}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/sdk/win/bin\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"" "</a:t>
            </a:r>
            <a:r>
              <a:rPr dirty="0" sz="850" spc="15">
                <a:latin typeface="BPG Courier S GPL&amp;GNU"/>
                <a:cs typeface="BPG Courier S GPL&amp;GNU"/>
              </a:rPr>
              <a:t>$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(Outdir)"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/E /Y</a:t>
            </a:r>
            <a:endParaRPr sz="850">
              <a:latin typeface="BPG Courier S GPL&amp;GNU"/>
              <a:cs typeface="BPG Courier S GPL&amp;GNU"/>
            </a:endParaRPr>
          </a:p>
          <a:p>
            <a:pPr marL="405130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BPG Courier S GPL&amp;GNU"/>
              <a:cs typeface="BPG Courier S GPL&amp;GNU"/>
            </a:endParaRPr>
          </a:p>
          <a:p>
            <a:pPr marL="405130">
              <a:lnSpc>
                <a:spcPct val="100000"/>
              </a:lnSpc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#</a:t>
            </a:r>
            <a:r>
              <a:rPr dirty="0" sz="850" spc="10">
                <a:solidFill>
                  <a:srgbClr val="AA5400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设置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vs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调试目录</a:t>
            </a:r>
            <a:endParaRPr sz="850">
              <a:latin typeface="Droid Sans Fallback"/>
              <a:cs typeface="Droid Sans Fallback"/>
            </a:endParaRPr>
          </a:p>
          <a:p>
            <a:pPr marL="136525" marR="519430" indent="268605">
              <a:lnSpc>
                <a:spcPct val="132400"/>
              </a:lnSpc>
              <a:spcBef>
                <a:spcPts val="75"/>
              </a:spcBef>
            </a:pP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set_target_properties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cYt-dlp PROPERTIES VS_DEBUGGER_WORKING_DIRECTORY 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</a:t>
            </a:r>
            <a:r>
              <a:rPr dirty="0" sz="850" spc="15">
                <a:latin typeface="BPG Courier S GPL&amp;GNU"/>
                <a:cs typeface="BPG Courier S GPL&amp;GNU"/>
              </a:rPr>
              <a:t>$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(OutDir)"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  <a:p>
            <a:pPr marL="136525">
              <a:lnSpc>
                <a:spcPct val="100000"/>
              </a:lnSpc>
              <a:spcBef>
                <a:spcPts val="409"/>
              </a:spcBef>
            </a:pP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endif</a:t>
            </a:r>
            <a:r>
              <a:rPr dirty="0" sz="850" spc="15">
                <a:solidFill>
                  <a:srgbClr val="999977"/>
                </a:solidFill>
                <a:latin typeface="BPG Courier S GPL&amp;GNU"/>
                <a:cs typeface="BPG Courier S GPL&amp;GNU"/>
              </a:rPr>
              <a:t>()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90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</a:pPr>
            <a:r>
              <a:rPr dirty="0" sz="1450" spc="10" b="1">
                <a:solidFill>
                  <a:srgbClr val="333333"/>
                </a:solidFill>
                <a:latin typeface="Noto Sans CJK HK"/>
                <a:cs typeface="Noto Sans CJK HK"/>
              </a:rPr>
              <a:t>编写代码</a:t>
            </a:r>
            <a:endParaRPr sz="1450">
              <a:latin typeface="Noto Sans CJK HK"/>
              <a:cs typeface="Noto Sans CJK HK"/>
            </a:endParaRPr>
          </a:p>
          <a:p>
            <a:pPr marL="298450">
              <a:lnSpc>
                <a:spcPct val="100000"/>
              </a:lnSpc>
              <a:spcBef>
                <a:spcPts val="1390"/>
              </a:spcBef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设置</a:t>
            </a:r>
            <a:r>
              <a:rPr dirty="0" sz="950" spc="55">
                <a:solidFill>
                  <a:srgbClr val="333333"/>
                </a:solidFill>
                <a:latin typeface="Arial"/>
                <a:cs typeface="Arial"/>
              </a:rPr>
              <a:t>Home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路径</a:t>
            </a:r>
            <a:endParaRPr sz="9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Droid Sans Fallback"/>
              <a:cs typeface="Droid Sans Fallback"/>
            </a:endParaRPr>
          </a:p>
          <a:p>
            <a:pPr marL="136525">
              <a:lnSpc>
                <a:spcPct val="100000"/>
              </a:lnSpc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/**</a:t>
            </a:r>
            <a:endParaRPr sz="850">
              <a:latin typeface="BPG Courier S GPL&amp;GNU"/>
              <a:cs typeface="BPG Courier S GPL&amp;GNU"/>
            </a:endParaRPr>
          </a:p>
          <a:p>
            <a:pPr marL="405130">
              <a:lnSpc>
                <a:spcPct val="100000"/>
              </a:lnSpc>
              <a:spcBef>
                <a:spcPts val="405"/>
              </a:spcBef>
            </a:pP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设</a:t>
            </a:r>
            <a:r>
              <a:rPr dirty="0" sz="850" spc="20">
                <a:solidFill>
                  <a:srgbClr val="AA5400"/>
                </a:solidFill>
                <a:latin typeface="Droid Sans Fallback"/>
                <a:cs typeface="Droid Sans Fallback"/>
              </a:rPr>
              <a:t>置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python37.dll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的所在路径</a:t>
            </a:r>
            <a:endParaRPr sz="850">
              <a:latin typeface="Droid Sans Fallback"/>
              <a:cs typeface="Droid Sans Fallback"/>
            </a:endParaRPr>
          </a:p>
          <a:p>
            <a:pPr marL="136525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**/</a:t>
            </a:r>
            <a:endParaRPr sz="850">
              <a:latin typeface="BPG Courier S GPL&amp;GNU"/>
              <a:cs typeface="BPG Courier S GPL&amp;GNU"/>
            </a:endParaRPr>
          </a:p>
          <a:p>
            <a:pPr marL="136525">
              <a:lnSpc>
                <a:spcPct val="100000"/>
              </a:lnSpc>
              <a:spcBef>
                <a:spcPts val="334"/>
              </a:spcBef>
            </a:pPr>
            <a:r>
              <a:rPr dirty="0" sz="850" spc="15">
                <a:solidFill>
                  <a:srgbClr val="008754"/>
                </a:solidFill>
                <a:latin typeface="BPG Courier S GPL&amp;GNU"/>
                <a:cs typeface="BPG Courier S GPL&amp;GNU"/>
              </a:rPr>
              <a:t>void </a:t>
            </a: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Py_SetPythonHome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const </a:t>
            </a:r>
            <a:r>
              <a:rPr dirty="0" sz="850" spc="15">
                <a:solidFill>
                  <a:srgbClr val="008754"/>
                </a:solidFill>
                <a:latin typeface="BPG Courier S GPL&amp;GNU"/>
                <a:cs typeface="BPG Courier S GPL&amp;GNU"/>
              </a:rPr>
              <a:t>wchar_t</a:t>
            </a:r>
            <a:r>
              <a:rPr dirty="0" sz="850" spc="10">
                <a:solidFill>
                  <a:srgbClr val="008754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008754"/>
                </a:solidFill>
                <a:latin typeface="BPG Courier S GPL&amp;GNU"/>
                <a:cs typeface="BPG Courier S GPL&amp;GNU"/>
              </a:rPr>
              <a:t>*</a:t>
            </a:r>
            <a:r>
              <a:rPr dirty="0" sz="850" spc="15">
                <a:latin typeface="BPG Courier S GPL&amp;GNU"/>
                <a:cs typeface="BPG Courier S GPL&amp;GNU"/>
              </a:rPr>
              <a:t>home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90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BPG Courier S GPL&amp;GNU"/>
              <a:cs typeface="BPG Courier S GPL&amp;GNU"/>
            </a:endParaRPr>
          </a:p>
          <a:p>
            <a:pPr marL="136525">
              <a:lnSpc>
                <a:spcPct val="100000"/>
              </a:lnSpc>
            </a:pPr>
            <a:r>
              <a:rPr dirty="0" sz="850" spc="15">
                <a:latin typeface="BPG Courier S GPL&amp;GNU"/>
                <a:cs typeface="BPG Courier S GPL&amp;GNU"/>
              </a:rPr>
              <a:t>wstring</a:t>
            </a:r>
            <a:r>
              <a:rPr dirty="0" sz="850" spc="10"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wStrExeDir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;</a:t>
            </a:r>
            <a:endParaRPr sz="850">
              <a:latin typeface="BPG Courier S GPL&amp;GNU"/>
              <a:cs typeface="BPG Courier S GPL&amp;GNU"/>
            </a:endParaRPr>
          </a:p>
          <a:p>
            <a:pPr marL="136525">
              <a:lnSpc>
                <a:spcPct val="100000"/>
              </a:lnSpc>
              <a:spcBef>
                <a:spcPts val="409"/>
              </a:spcBef>
            </a:pPr>
            <a:r>
              <a:rPr dirty="0" sz="850" spc="15">
                <a:solidFill>
                  <a:srgbClr val="008754"/>
                </a:solidFill>
                <a:latin typeface="BPG Courier S GPL&amp;GNU"/>
                <a:cs typeface="BPG Courier S GPL&amp;GNU"/>
              </a:rPr>
              <a:t>wchar_t </a:t>
            </a:r>
            <a:r>
              <a:rPr dirty="0" sz="850" spc="15">
                <a:latin typeface="BPG Courier S GPL&amp;GNU"/>
                <a:cs typeface="BPG Courier S GPL&amp;GNU"/>
              </a:rPr>
              <a:t>wszExeName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[</a:t>
            </a:r>
            <a:r>
              <a:rPr dirty="0" sz="850" spc="15">
                <a:latin typeface="BPG Courier S GPL&amp;GNU"/>
                <a:cs typeface="BPG Courier S GPL&amp;GNU"/>
              </a:rPr>
              <a:t>MAX_PATH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]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{ </a:t>
            </a:r>
            <a:r>
              <a:rPr dirty="0" sz="850" spc="10">
                <a:solidFill>
                  <a:srgbClr val="116644"/>
                </a:solidFill>
                <a:latin typeface="BPG Courier S GPL&amp;GNU"/>
                <a:cs typeface="BPG Courier S GPL&amp;GNU"/>
              </a:rPr>
              <a:t>0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};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BPG Courier S GPL&amp;GNU"/>
              <a:cs typeface="BPG Courier S GPL&amp;GNU"/>
            </a:endParaRPr>
          </a:p>
          <a:p>
            <a:pPr marL="136525" marR="2199005">
              <a:lnSpc>
                <a:spcPct val="139800"/>
              </a:lnSpc>
            </a:pP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::</a:t>
            </a:r>
            <a:r>
              <a:rPr dirty="0" sz="850" spc="15">
                <a:latin typeface="BPG Courier S GPL&amp;GNU"/>
                <a:cs typeface="BPG Courier S GPL&amp;GNU"/>
              </a:rPr>
              <a:t>GetModuleFileNameW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NULL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latin typeface="BPG Courier S GPL&amp;GNU"/>
                <a:cs typeface="BPG Courier S GPL&amp;GNU"/>
              </a:rPr>
              <a:t>wszExeName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latin typeface="BPG Courier S GPL&amp;GNU"/>
                <a:cs typeface="BPG Courier S GPL&amp;GNU"/>
              </a:rPr>
              <a:t>MAX_PATH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  </a:t>
            </a:r>
            <a:r>
              <a:rPr dirty="0" sz="850" spc="15">
                <a:latin typeface="BPG Courier S GPL&amp;GNU"/>
                <a:cs typeface="BPG Courier S GPL&amp;GNU"/>
              </a:rPr>
              <a:t>wStrExeDir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</a:t>
            </a:r>
            <a:r>
              <a:rPr dirty="0" sz="850" spc="10">
                <a:solidFill>
                  <a:srgbClr val="981A1A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wszExeName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;</a:t>
            </a:r>
            <a:endParaRPr sz="850">
              <a:latin typeface="BPG Courier S GPL&amp;GNU"/>
              <a:cs typeface="BPG Courier S GPL&amp;GNU"/>
            </a:endParaRPr>
          </a:p>
          <a:p>
            <a:pPr marL="136525">
              <a:lnSpc>
                <a:spcPct val="100000"/>
              </a:lnSpc>
              <a:spcBef>
                <a:spcPts val="330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wStrExeDir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5">
                <a:latin typeface="BPG Courier S GPL&amp;GNU"/>
                <a:cs typeface="BPG Courier S GPL&amp;GNU"/>
              </a:rPr>
              <a:t>wStrExeDir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substr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116644"/>
                </a:solidFill>
                <a:latin typeface="BPG Courier S GPL&amp;GNU"/>
                <a:cs typeface="BPG Courier S GPL&amp;GNU"/>
              </a:rPr>
              <a:t>0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wStrExeDir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find_last_of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L"\\"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));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BPG Courier S GPL&amp;GNU"/>
              <a:cs typeface="BPG Courier S GPL&amp;GNU"/>
            </a:endParaRPr>
          </a:p>
          <a:p>
            <a:pPr marL="136525" marR="3005455">
              <a:lnSpc>
                <a:spcPct val="139800"/>
              </a:lnSpc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//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设置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Home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路径 </a:t>
            </a:r>
            <a:r>
              <a:rPr dirty="0" sz="850" spc="15">
                <a:latin typeface="BPG Courier S GPL&amp;GNU"/>
                <a:cs typeface="BPG Courier S GPL&amp;GNU"/>
              </a:rPr>
              <a:t>Py_SetPythonHom</a:t>
            </a:r>
            <a:r>
              <a:rPr dirty="0" sz="850" spc="10">
                <a:latin typeface="BPG Courier S GPL&amp;GNU"/>
                <a:cs typeface="BPG Courier S GPL&amp;GNU"/>
              </a:rPr>
              <a:t>e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wStrExeDi</a:t>
            </a:r>
            <a:r>
              <a:rPr dirty="0" sz="850" spc="10">
                <a:latin typeface="BPG Courier S GPL&amp;GNU"/>
                <a:cs typeface="BPG Courier S GPL&amp;GNU"/>
              </a:rPr>
              <a:t>r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c_st</a:t>
            </a:r>
            <a:r>
              <a:rPr dirty="0" sz="850" spc="10">
                <a:latin typeface="BPG Courier S GPL&amp;GNU"/>
                <a:cs typeface="BPG Courier S GPL&amp;GNU"/>
              </a:rPr>
              <a:t>r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());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650">
              <a:latin typeface="BPG Courier S GPL&amp;GNU"/>
              <a:cs typeface="BPG Courier S GPL&amp;GNU"/>
            </a:endParaRPr>
          </a:p>
          <a:p>
            <a:pPr marL="298450" marR="4171950" indent="-286385">
              <a:lnSpc>
                <a:spcPct val="204000"/>
              </a:lnSpc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这里设置</a:t>
            </a:r>
            <a:r>
              <a:rPr dirty="0" sz="950" spc="20">
                <a:solidFill>
                  <a:srgbClr val="333333"/>
                </a:solidFill>
                <a:latin typeface="Arial"/>
                <a:cs typeface="Arial"/>
              </a:rPr>
              <a:t>exe</a:t>
            </a:r>
            <a:r>
              <a:rPr dirty="0" sz="950" spc="20">
                <a:solidFill>
                  <a:srgbClr val="333333"/>
                </a:solidFill>
                <a:latin typeface="Droid Sans Fallback"/>
                <a:cs typeface="Droid Sans Fallback"/>
              </a:rPr>
              <a:t>所在目录即可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初始化</a:t>
            </a:r>
            <a:endParaRPr sz="9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100">
              <a:latin typeface="Droid Sans Fallback"/>
              <a:cs typeface="Droid Sans Fallback"/>
            </a:endParaRPr>
          </a:p>
          <a:p>
            <a:pPr marL="136525">
              <a:lnSpc>
                <a:spcPct val="100000"/>
              </a:lnSpc>
            </a:pPr>
            <a:r>
              <a:rPr dirty="0" sz="850" spc="15">
                <a:latin typeface="BPG Courier S GPL&amp;GNU"/>
                <a:cs typeface="BPG Courier S GPL&amp;GNU"/>
              </a:rPr>
              <a:t>Py_Finalize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();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90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00">
              <a:latin typeface="BPG Courier S GPL&amp;GNU"/>
              <a:cs typeface="BPG Courier S GPL&amp;GNU"/>
            </a:endParaRPr>
          </a:p>
          <a:p>
            <a:pPr marL="298450">
              <a:lnSpc>
                <a:spcPct val="100000"/>
              </a:lnSpc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传递命令行参数</a:t>
            </a:r>
            <a:endParaRPr sz="9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Droid Sans Fallback"/>
              <a:cs typeface="Droid Sans Fallback"/>
            </a:endParaRPr>
          </a:p>
          <a:p>
            <a:pPr marL="405130" marR="2199640">
              <a:lnSpc>
                <a:spcPct val="132400"/>
              </a:lnSpc>
            </a:pPr>
            <a:r>
              <a:rPr dirty="0" sz="850" spc="15">
                <a:latin typeface="BPG Courier S GPL&amp;GNU"/>
                <a:cs typeface="BPG Courier S GPL&amp;GNU"/>
              </a:rPr>
              <a:t>PyObject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 </a:t>
            </a:r>
            <a:r>
              <a:rPr dirty="0" sz="850" spc="15">
                <a:latin typeface="BPG Courier S GPL&amp;GNU"/>
                <a:cs typeface="BPG Courier S GPL&amp;GNU"/>
              </a:rPr>
              <a:t>sys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5">
                <a:latin typeface="BPG Courier S GPL&amp;GNU"/>
                <a:cs typeface="BPG Courier S GPL&amp;GNU"/>
              </a:rPr>
              <a:t>PyImport_ImportModule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"sys"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  </a:t>
            </a:r>
            <a:r>
              <a:rPr dirty="0" sz="850" spc="15">
                <a:latin typeface="BPG Courier S GPL&amp;GNU"/>
                <a:cs typeface="BPG Courier S GPL&amp;GNU"/>
              </a:rPr>
              <a:t>PyObject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 </a:t>
            </a:r>
            <a:r>
              <a:rPr dirty="0" sz="850" spc="15">
                <a:latin typeface="BPG Courier S GPL&amp;GNU"/>
                <a:cs typeface="BPG Courier S GPL&amp;GNU"/>
              </a:rPr>
              <a:t>arglist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</a:t>
            </a:r>
            <a:r>
              <a:rPr dirty="0" sz="850">
                <a:solidFill>
                  <a:srgbClr val="981A1A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PyList_New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argc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</a:t>
            </a:r>
            <a:endParaRPr sz="850">
              <a:latin typeface="BPG Courier S GPL&amp;GNU"/>
              <a:cs typeface="BPG Courier S GPL&amp;GNU"/>
            </a:endParaRPr>
          </a:p>
          <a:p>
            <a:pPr marL="405130">
              <a:lnSpc>
                <a:spcPct val="100000"/>
              </a:lnSpc>
              <a:spcBef>
                <a:spcPts val="409"/>
              </a:spcBef>
            </a:pP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for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008754"/>
                </a:solidFill>
                <a:latin typeface="BPG Courier S GPL&amp;GNU"/>
                <a:cs typeface="BPG Courier S GPL&amp;GNU"/>
              </a:rPr>
              <a:t>int </a:t>
            </a:r>
            <a:r>
              <a:rPr dirty="0" sz="850" spc="15">
                <a:latin typeface="BPG Courier S GPL&amp;GNU"/>
                <a:cs typeface="BPG Courier S GPL&amp;GNU"/>
              </a:rPr>
              <a:t>i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0">
                <a:solidFill>
                  <a:srgbClr val="116644"/>
                </a:solidFill>
                <a:latin typeface="BPG Courier S GPL&amp;GNU"/>
                <a:cs typeface="BPG Courier S GPL&amp;GNU"/>
              </a:rPr>
              <a:t>0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; </a:t>
            </a:r>
            <a:r>
              <a:rPr dirty="0" sz="850" spc="15">
                <a:latin typeface="BPG Courier S GPL&amp;GNU"/>
                <a:cs typeface="BPG Courier S GPL&amp;GNU"/>
              </a:rPr>
              <a:t>i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&lt; </a:t>
            </a:r>
            <a:r>
              <a:rPr dirty="0" sz="850" spc="15">
                <a:latin typeface="BPG Courier S GPL&amp;GNU"/>
                <a:cs typeface="BPG Courier S GPL&amp;GNU"/>
              </a:rPr>
              <a:t>argc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; </a:t>
            </a:r>
            <a:r>
              <a:rPr dirty="0" sz="850" spc="10">
                <a:latin typeface="BPG Courier S GPL&amp;GNU"/>
                <a:cs typeface="BPG Courier S GPL&amp;GNU"/>
              </a:rPr>
              <a:t>i</a:t>
            </a:r>
            <a:r>
              <a:rPr dirty="0" sz="850" spc="10">
                <a:solidFill>
                  <a:srgbClr val="981A1A"/>
                </a:solidFill>
                <a:latin typeface="BPG Courier S GPL&amp;GNU"/>
                <a:cs typeface="BPG Courier S GPL&amp;GNU"/>
              </a:rPr>
              <a:t>++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)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{</a:t>
            </a:r>
            <a:endParaRPr sz="850">
              <a:latin typeface="BPG Courier S GPL&amp;GNU"/>
              <a:cs typeface="BPG Courier S GPL&amp;GNU"/>
            </a:endParaRPr>
          </a:p>
          <a:p>
            <a:pPr marL="673735" marR="1527810">
              <a:lnSpc>
                <a:spcPct val="132400"/>
              </a:lnSpc>
              <a:spcBef>
                <a:spcPts val="75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PyObject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 </a:t>
            </a:r>
            <a:r>
              <a:rPr dirty="0" sz="850" spc="15">
                <a:latin typeface="BPG Courier S GPL&amp;GNU"/>
                <a:cs typeface="BPG Courier S GPL&amp;GNU"/>
              </a:rPr>
              <a:t>arg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5">
                <a:latin typeface="BPG Courier S GPL&amp;GNU"/>
                <a:cs typeface="BPG Courier S GPL&amp;GNU"/>
              </a:rPr>
              <a:t>PyUnicode_DecodeFSDefault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argv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[</a:t>
            </a:r>
            <a:r>
              <a:rPr dirty="0" sz="850" spc="15">
                <a:latin typeface="BPG Courier S GPL&amp;GNU"/>
                <a:cs typeface="BPG Courier S GPL&amp;GNU"/>
              </a:rPr>
              <a:t>i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]);  </a:t>
            </a:r>
            <a:r>
              <a:rPr dirty="0" sz="850" spc="15">
                <a:latin typeface="BPG Courier S GPL&amp;GNU"/>
                <a:cs typeface="BPG Courier S GPL&amp;GNU"/>
              </a:rPr>
              <a:t>PyList_SetItem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arglist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0">
                <a:latin typeface="BPG Courier S GPL&amp;GNU"/>
                <a:cs typeface="BPG Courier S GPL&amp;GNU"/>
              </a:rPr>
              <a:t>i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latin typeface="BPG Courier S GPL&amp;GNU"/>
                <a:cs typeface="BPG Courier S GPL&amp;GNU"/>
              </a:rPr>
              <a:t>arg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</a:t>
            </a:r>
            <a:endParaRPr sz="850">
              <a:latin typeface="BPG Courier S GPL&amp;GNU"/>
              <a:cs typeface="BPG Courier S GPL&amp;GNU"/>
            </a:endParaRPr>
          </a:p>
          <a:p>
            <a:pPr marL="405130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}</a:t>
            </a:r>
            <a:endParaRPr sz="850">
              <a:latin typeface="BPG Courier S GPL&amp;GNU"/>
              <a:cs typeface="BPG Courier S GPL&amp;GNU"/>
            </a:endParaRPr>
          </a:p>
          <a:p>
            <a:pPr marL="405130" marR="2199005">
              <a:lnSpc>
                <a:spcPct val="139800"/>
              </a:lnSpc>
            </a:pPr>
            <a:r>
              <a:rPr dirty="0" sz="850" spc="15">
                <a:latin typeface="BPG Courier S GPL&amp;GNU"/>
                <a:cs typeface="BPG Courier S GPL&amp;GNU"/>
              </a:rPr>
              <a:t>PyObject_SetAttrString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sys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"argv"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latin typeface="BPG Courier S GPL&amp;GNU"/>
                <a:cs typeface="BPG Courier S GPL&amp;GNU"/>
              </a:rPr>
              <a:t>arglist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  </a:t>
            </a:r>
            <a:r>
              <a:rPr dirty="0" sz="850" spc="15">
                <a:latin typeface="BPG Courier S GPL&amp;GNU"/>
                <a:cs typeface="BPG Courier S GPL&amp;GNU"/>
              </a:rPr>
              <a:t>Py_DECREF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arglist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</a:t>
            </a:r>
            <a:endParaRPr sz="850">
              <a:latin typeface="BPG Courier S GPL&amp;GNU"/>
              <a:cs typeface="BPG Courier S GPL&amp;GNU"/>
            </a:endParaRPr>
          </a:p>
          <a:p>
            <a:pPr marL="405130">
              <a:lnSpc>
                <a:spcPct val="100000"/>
              </a:lnSpc>
              <a:spcBef>
                <a:spcPts val="330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Py_DECREF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sys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90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0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这里是写死的，不用讲解</a:t>
            </a:r>
            <a:endParaRPr sz="95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122" y="7867911"/>
            <a:ext cx="38735" cy="200660"/>
          </a:xfrm>
          <a:custGeom>
            <a:avLst/>
            <a:gdLst/>
            <a:ahLst/>
            <a:cxnLst/>
            <a:rect l="l" t="t" r="r" b="b"/>
            <a:pathLst>
              <a:path w="38734" h="200659">
                <a:moveTo>
                  <a:pt x="38117" y="200117"/>
                </a:moveTo>
                <a:lnTo>
                  <a:pt x="0" y="200117"/>
                </a:lnTo>
                <a:lnTo>
                  <a:pt x="0" y="0"/>
                </a:lnTo>
                <a:lnTo>
                  <a:pt x="38117" y="0"/>
                </a:lnTo>
                <a:lnTo>
                  <a:pt x="38117" y="200117"/>
                </a:lnTo>
                <a:close/>
              </a:path>
            </a:pathLst>
          </a:custGeom>
          <a:solidFill>
            <a:srgbClr val="DEE2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92534" y="44449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82" y="47647"/>
                </a:moveTo>
                <a:lnTo>
                  <a:pt x="20664" y="47647"/>
                </a:lnTo>
                <a:lnTo>
                  <a:pt x="17625" y="47075"/>
                </a:lnTo>
                <a:lnTo>
                  <a:pt x="0" y="26968"/>
                </a:lnTo>
                <a:lnTo>
                  <a:pt x="0" y="20678"/>
                </a:lnTo>
                <a:lnTo>
                  <a:pt x="20664" y="0"/>
                </a:lnTo>
                <a:lnTo>
                  <a:pt x="26982" y="0"/>
                </a:lnTo>
                <a:lnTo>
                  <a:pt x="47647" y="20678"/>
                </a:lnTo>
                <a:lnTo>
                  <a:pt x="47647" y="26968"/>
                </a:lnTo>
                <a:lnTo>
                  <a:pt x="30021" y="470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59122" y="711317"/>
            <a:ext cx="5651500" cy="867410"/>
            <a:chOff x="959122" y="711317"/>
            <a:chExt cx="5651500" cy="867410"/>
          </a:xfrm>
        </p:grpSpPr>
        <p:sp>
          <p:nvSpPr>
            <p:cNvPr id="5" name="object 5"/>
            <p:cNvSpPr/>
            <p:nvPr/>
          </p:nvSpPr>
          <p:spPr>
            <a:xfrm>
              <a:off x="963887" y="716082"/>
              <a:ext cx="5641975" cy="857885"/>
            </a:xfrm>
            <a:custGeom>
              <a:avLst/>
              <a:gdLst/>
              <a:ahLst/>
              <a:cxnLst/>
              <a:rect l="l" t="t" r="r" b="b"/>
              <a:pathLst>
                <a:path w="5641975" h="857885">
                  <a:moveTo>
                    <a:pt x="5620746" y="857647"/>
                  </a:moveTo>
                  <a:lnTo>
                    <a:pt x="20664" y="857647"/>
                  </a:lnTo>
                  <a:lnTo>
                    <a:pt x="17625" y="857075"/>
                  </a:lnTo>
                  <a:lnTo>
                    <a:pt x="0" y="836968"/>
                  </a:lnTo>
                  <a:lnTo>
                    <a:pt x="0" y="20678"/>
                  </a:lnTo>
                  <a:lnTo>
                    <a:pt x="20664" y="0"/>
                  </a:lnTo>
                  <a:lnTo>
                    <a:pt x="5620746" y="0"/>
                  </a:lnTo>
                  <a:lnTo>
                    <a:pt x="5641416" y="20678"/>
                  </a:lnTo>
                  <a:lnTo>
                    <a:pt x="5641416" y="836968"/>
                  </a:lnTo>
                  <a:lnTo>
                    <a:pt x="5623786" y="85707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3887" y="716082"/>
              <a:ext cx="5641975" cy="857885"/>
            </a:xfrm>
            <a:custGeom>
              <a:avLst/>
              <a:gdLst/>
              <a:ahLst/>
              <a:cxnLst/>
              <a:rect l="l" t="t" r="r" b="b"/>
              <a:pathLst>
                <a:path w="5641975" h="857885">
                  <a:moveTo>
                    <a:pt x="0" y="833824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4" y="17629"/>
                  </a:lnTo>
                  <a:lnTo>
                    <a:pt x="14706" y="1810"/>
                  </a:lnTo>
                  <a:lnTo>
                    <a:pt x="17625" y="571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5617592" y="0"/>
                  </a:lnTo>
                  <a:lnTo>
                    <a:pt x="5620746" y="0"/>
                  </a:lnTo>
                  <a:lnTo>
                    <a:pt x="5623786" y="571"/>
                  </a:lnTo>
                  <a:lnTo>
                    <a:pt x="5641416" y="20678"/>
                  </a:lnTo>
                  <a:lnTo>
                    <a:pt x="5641416" y="23823"/>
                  </a:lnTo>
                  <a:lnTo>
                    <a:pt x="5641416" y="833824"/>
                  </a:lnTo>
                  <a:lnTo>
                    <a:pt x="5641416" y="836968"/>
                  </a:lnTo>
                  <a:lnTo>
                    <a:pt x="5640815" y="840018"/>
                  </a:lnTo>
                  <a:lnTo>
                    <a:pt x="5620746" y="857647"/>
                  </a:lnTo>
                  <a:lnTo>
                    <a:pt x="5617592" y="857647"/>
                  </a:lnTo>
                  <a:lnTo>
                    <a:pt x="23823" y="857647"/>
                  </a:lnTo>
                  <a:lnTo>
                    <a:pt x="20664" y="857647"/>
                  </a:lnTo>
                  <a:lnTo>
                    <a:pt x="17625" y="857075"/>
                  </a:lnTo>
                  <a:lnTo>
                    <a:pt x="14706" y="855837"/>
                  </a:lnTo>
                  <a:lnTo>
                    <a:pt x="11787" y="854598"/>
                  </a:lnTo>
                  <a:lnTo>
                    <a:pt x="0" y="836968"/>
                  </a:lnTo>
                  <a:lnTo>
                    <a:pt x="0" y="833824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06770" y="797082"/>
              <a:ext cx="5556250" cy="715010"/>
            </a:xfrm>
            <a:custGeom>
              <a:avLst/>
              <a:gdLst/>
              <a:ahLst/>
              <a:cxnLst/>
              <a:rect l="l" t="t" r="r" b="b"/>
              <a:pathLst>
                <a:path w="5556250" h="715010">
                  <a:moveTo>
                    <a:pt x="5555651" y="714706"/>
                  </a:moveTo>
                  <a:lnTo>
                    <a:pt x="0" y="714706"/>
                  </a:lnTo>
                  <a:lnTo>
                    <a:pt x="0" y="0"/>
                  </a:lnTo>
                  <a:lnTo>
                    <a:pt x="5555651" y="0"/>
                  </a:lnTo>
                  <a:lnTo>
                    <a:pt x="5555651" y="714706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959122" y="1721435"/>
            <a:ext cx="5651500" cy="857885"/>
            <a:chOff x="959122" y="1721435"/>
            <a:chExt cx="5651500" cy="857885"/>
          </a:xfrm>
        </p:grpSpPr>
        <p:sp>
          <p:nvSpPr>
            <p:cNvPr id="9" name="object 9"/>
            <p:cNvSpPr/>
            <p:nvPr/>
          </p:nvSpPr>
          <p:spPr>
            <a:xfrm>
              <a:off x="963887" y="1726200"/>
              <a:ext cx="5641975" cy="848360"/>
            </a:xfrm>
            <a:custGeom>
              <a:avLst/>
              <a:gdLst/>
              <a:ahLst/>
              <a:cxnLst/>
              <a:rect l="l" t="t" r="r" b="b"/>
              <a:pathLst>
                <a:path w="5641975" h="848360">
                  <a:moveTo>
                    <a:pt x="5620746" y="848118"/>
                  </a:moveTo>
                  <a:lnTo>
                    <a:pt x="20664" y="848118"/>
                  </a:lnTo>
                  <a:lnTo>
                    <a:pt x="17625" y="847546"/>
                  </a:lnTo>
                  <a:lnTo>
                    <a:pt x="0" y="827439"/>
                  </a:lnTo>
                  <a:lnTo>
                    <a:pt x="0" y="20678"/>
                  </a:lnTo>
                  <a:lnTo>
                    <a:pt x="20664" y="0"/>
                  </a:lnTo>
                  <a:lnTo>
                    <a:pt x="5620746" y="0"/>
                  </a:lnTo>
                  <a:lnTo>
                    <a:pt x="5641416" y="20678"/>
                  </a:lnTo>
                  <a:lnTo>
                    <a:pt x="5641416" y="827439"/>
                  </a:lnTo>
                  <a:lnTo>
                    <a:pt x="5623786" y="847546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3887" y="1726200"/>
              <a:ext cx="5641975" cy="848360"/>
            </a:xfrm>
            <a:custGeom>
              <a:avLst/>
              <a:gdLst/>
              <a:ahLst/>
              <a:cxnLst/>
              <a:rect l="l" t="t" r="r" b="b"/>
              <a:pathLst>
                <a:path w="5641975" h="848360">
                  <a:moveTo>
                    <a:pt x="0" y="824294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4" y="17629"/>
                  </a:lnTo>
                  <a:lnTo>
                    <a:pt x="14706" y="1810"/>
                  </a:lnTo>
                  <a:lnTo>
                    <a:pt x="17625" y="571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5617592" y="0"/>
                  </a:lnTo>
                  <a:lnTo>
                    <a:pt x="5620746" y="0"/>
                  </a:lnTo>
                  <a:lnTo>
                    <a:pt x="5623786" y="571"/>
                  </a:lnTo>
                  <a:lnTo>
                    <a:pt x="5641416" y="20678"/>
                  </a:lnTo>
                  <a:lnTo>
                    <a:pt x="5641416" y="23823"/>
                  </a:lnTo>
                  <a:lnTo>
                    <a:pt x="5641416" y="824294"/>
                  </a:lnTo>
                  <a:lnTo>
                    <a:pt x="5641416" y="827439"/>
                  </a:lnTo>
                  <a:lnTo>
                    <a:pt x="5640815" y="830488"/>
                  </a:lnTo>
                  <a:lnTo>
                    <a:pt x="5620746" y="848118"/>
                  </a:lnTo>
                  <a:lnTo>
                    <a:pt x="5617592" y="848118"/>
                  </a:lnTo>
                  <a:lnTo>
                    <a:pt x="23823" y="848118"/>
                  </a:lnTo>
                  <a:lnTo>
                    <a:pt x="20664" y="848118"/>
                  </a:lnTo>
                  <a:lnTo>
                    <a:pt x="17625" y="847546"/>
                  </a:lnTo>
                  <a:lnTo>
                    <a:pt x="14706" y="846307"/>
                  </a:lnTo>
                  <a:lnTo>
                    <a:pt x="11787" y="845068"/>
                  </a:lnTo>
                  <a:lnTo>
                    <a:pt x="0" y="827439"/>
                  </a:lnTo>
                  <a:lnTo>
                    <a:pt x="0" y="824294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06770" y="1807200"/>
              <a:ext cx="5556250" cy="705485"/>
            </a:xfrm>
            <a:custGeom>
              <a:avLst/>
              <a:gdLst/>
              <a:ahLst/>
              <a:cxnLst/>
              <a:rect l="l" t="t" r="r" b="b"/>
              <a:pathLst>
                <a:path w="5556250" h="705485">
                  <a:moveTo>
                    <a:pt x="5555651" y="705177"/>
                  </a:moveTo>
                  <a:lnTo>
                    <a:pt x="0" y="705177"/>
                  </a:lnTo>
                  <a:lnTo>
                    <a:pt x="0" y="0"/>
                  </a:lnTo>
                  <a:lnTo>
                    <a:pt x="5555651" y="0"/>
                  </a:lnTo>
                  <a:lnTo>
                    <a:pt x="5555651" y="705177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59122" y="2722024"/>
            <a:ext cx="5651500" cy="867410"/>
            <a:chOff x="959122" y="2722024"/>
            <a:chExt cx="5651500" cy="867410"/>
          </a:xfrm>
        </p:grpSpPr>
        <p:sp>
          <p:nvSpPr>
            <p:cNvPr id="13" name="object 13"/>
            <p:cNvSpPr/>
            <p:nvPr/>
          </p:nvSpPr>
          <p:spPr>
            <a:xfrm>
              <a:off x="963887" y="2726789"/>
              <a:ext cx="5641975" cy="857885"/>
            </a:xfrm>
            <a:custGeom>
              <a:avLst/>
              <a:gdLst/>
              <a:ahLst/>
              <a:cxnLst/>
              <a:rect l="l" t="t" r="r" b="b"/>
              <a:pathLst>
                <a:path w="5641975" h="857885">
                  <a:moveTo>
                    <a:pt x="5620746" y="857647"/>
                  </a:moveTo>
                  <a:lnTo>
                    <a:pt x="20664" y="857647"/>
                  </a:lnTo>
                  <a:lnTo>
                    <a:pt x="17625" y="857075"/>
                  </a:lnTo>
                  <a:lnTo>
                    <a:pt x="0" y="836968"/>
                  </a:lnTo>
                  <a:lnTo>
                    <a:pt x="0" y="20678"/>
                  </a:lnTo>
                  <a:lnTo>
                    <a:pt x="20664" y="0"/>
                  </a:lnTo>
                  <a:lnTo>
                    <a:pt x="5620746" y="0"/>
                  </a:lnTo>
                  <a:lnTo>
                    <a:pt x="5641416" y="20678"/>
                  </a:lnTo>
                  <a:lnTo>
                    <a:pt x="5641416" y="836968"/>
                  </a:lnTo>
                  <a:lnTo>
                    <a:pt x="5623786" y="85707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3887" y="2726789"/>
              <a:ext cx="5641975" cy="857885"/>
            </a:xfrm>
            <a:custGeom>
              <a:avLst/>
              <a:gdLst/>
              <a:ahLst/>
              <a:cxnLst/>
              <a:rect l="l" t="t" r="r" b="b"/>
              <a:pathLst>
                <a:path w="5641975" h="857885">
                  <a:moveTo>
                    <a:pt x="0" y="833824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4" y="17629"/>
                  </a:lnTo>
                  <a:lnTo>
                    <a:pt x="14706" y="1810"/>
                  </a:lnTo>
                  <a:lnTo>
                    <a:pt x="17625" y="571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5617592" y="0"/>
                  </a:lnTo>
                  <a:lnTo>
                    <a:pt x="5620746" y="0"/>
                  </a:lnTo>
                  <a:lnTo>
                    <a:pt x="5623786" y="571"/>
                  </a:lnTo>
                  <a:lnTo>
                    <a:pt x="5641416" y="20678"/>
                  </a:lnTo>
                  <a:lnTo>
                    <a:pt x="5641416" y="23823"/>
                  </a:lnTo>
                  <a:lnTo>
                    <a:pt x="5641416" y="833824"/>
                  </a:lnTo>
                  <a:lnTo>
                    <a:pt x="5641416" y="836968"/>
                  </a:lnTo>
                  <a:lnTo>
                    <a:pt x="5640815" y="840018"/>
                  </a:lnTo>
                  <a:lnTo>
                    <a:pt x="5620746" y="857647"/>
                  </a:lnTo>
                  <a:lnTo>
                    <a:pt x="5617592" y="857647"/>
                  </a:lnTo>
                  <a:lnTo>
                    <a:pt x="23823" y="857647"/>
                  </a:lnTo>
                  <a:lnTo>
                    <a:pt x="20664" y="857647"/>
                  </a:lnTo>
                  <a:lnTo>
                    <a:pt x="17625" y="857075"/>
                  </a:lnTo>
                  <a:lnTo>
                    <a:pt x="14706" y="855837"/>
                  </a:lnTo>
                  <a:lnTo>
                    <a:pt x="11787" y="854598"/>
                  </a:lnTo>
                  <a:lnTo>
                    <a:pt x="0" y="836968"/>
                  </a:lnTo>
                  <a:lnTo>
                    <a:pt x="0" y="833824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06770" y="2807789"/>
              <a:ext cx="5556250" cy="715010"/>
            </a:xfrm>
            <a:custGeom>
              <a:avLst/>
              <a:gdLst/>
              <a:ahLst/>
              <a:cxnLst/>
              <a:rect l="l" t="t" r="r" b="b"/>
              <a:pathLst>
                <a:path w="5556250" h="715010">
                  <a:moveTo>
                    <a:pt x="5555651" y="714706"/>
                  </a:moveTo>
                  <a:lnTo>
                    <a:pt x="0" y="714706"/>
                  </a:lnTo>
                  <a:lnTo>
                    <a:pt x="0" y="0"/>
                  </a:lnTo>
                  <a:lnTo>
                    <a:pt x="5555651" y="0"/>
                  </a:lnTo>
                  <a:lnTo>
                    <a:pt x="5555651" y="714706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959122" y="3732143"/>
            <a:ext cx="5651500" cy="3183255"/>
            <a:chOff x="959122" y="3732143"/>
            <a:chExt cx="5651500" cy="3183255"/>
          </a:xfrm>
        </p:grpSpPr>
        <p:sp>
          <p:nvSpPr>
            <p:cNvPr id="17" name="object 17"/>
            <p:cNvSpPr/>
            <p:nvPr/>
          </p:nvSpPr>
          <p:spPr>
            <a:xfrm>
              <a:off x="963887" y="3736908"/>
              <a:ext cx="5641975" cy="3173730"/>
            </a:xfrm>
            <a:custGeom>
              <a:avLst/>
              <a:gdLst/>
              <a:ahLst/>
              <a:cxnLst/>
              <a:rect l="l" t="t" r="r" b="b"/>
              <a:pathLst>
                <a:path w="5641975" h="3173729">
                  <a:moveTo>
                    <a:pt x="5620746" y="3173296"/>
                  </a:moveTo>
                  <a:lnTo>
                    <a:pt x="20664" y="3173296"/>
                  </a:lnTo>
                  <a:lnTo>
                    <a:pt x="17625" y="3172724"/>
                  </a:lnTo>
                  <a:lnTo>
                    <a:pt x="0" y="3152617"/>
                  </a:lnTo>
                  <a:lnTo>
                    <a:pt x="0" y="20678"/>
                  </a:lnTo>
                  <a:lnTo>
                    <a:pt x="20664" y="0"/>
                  </a:lnTo>
                  <a:lnTo>
                    <a:pt x="5620746" y="0"/>
                  </a:lnTo>
                  <a:lnTo>
                    <a:pt x="5641416" y="20678"/>
                  </a:lnTo>
                  <a:lnTo>
                    <a:pt x="5641416" y="3152617"/>
                  </a:lnTo>
                  <a:lnTo>
                    <a:pt x="5623786" y="317272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3887" y="3736908"/>
              <a:ext cx="5641975" cy="3173730"/>
            </a:xfrm>
            <a:custGeom>
              <a:avLst/>
              <a:gdLst/>
              <a:ahLst/>
              <a:cxnLst/>
              <a:rect l="l" t="t" r="r" b="b"/>
              <a:pathLst>
                <a:path w="5641975" h="3173729">
                  <a:moveTo>
                    <a:pt x="0" y="3149473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4" y="17629"/>
                  </a:lnTo>
                  <a:lnTo>
                    <a:pt x="14706" y="1810"/>
                  </a:lnTo>
                  <a:lnTo>
                    <a:pt x="17625" y="571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5617592" y="0"/>
                  </a:lnTo>
                  <a:lnTo>
                    <a:pt x="5620746" y="0"/>
                  </a:lnTo>
                  <a:lnTo>
                    <a:pt x="5623786" y="571"/>
                  </a:lnTo>
                  <a:lnTo>
                    <a:pt x="5641416" y="20678"/>
                  </a:lnTo>
                  <a:lnTo>
                    <a:pt x="5641416" y="23823"/>
                  </a:lnTo>
                  <a:lnTo>
                    <a:pt x="5641416" y="3149473"/>
                  </a:lnTo>
                  <a:lnTo>
                    <a:pt x="5641416" y="3152617"/>
                  </a:lnTo>
                  <a:lnTo>
                    <a:pt x="5640815" y="3155667"/>
                  </a:lnTo>
                  <a:lnTo>
                    <a:pt x="5620746" y="3173296"/>
                  </a:lnTo>
                  <a:lnTo>
                    <a:pt x="5617592" y="3173296"/>
                  </a:lnTo>
                  <a:lnTo>
                    <a:pt x="23823" y="3173296"/>
                  </a:lnTo>
                  <a:lnTo>
                    <a:pt x="20664" y="3173296"/>
                  </a:lnTo>
                  <a:lnTo>
                    <a:pt x="17625" y="3172724"/>
                  </a:lnTo>
                  <a:lnTo>
                    <a:pt x="14706" y="3171486"/>
                  </a:lnTo>
                  <a:lnTo>
                    <a:pt x="11787" y="3170247"/>
                  </a:lnTo>
                  <a:lnTo>
                    <a:pt x="0" y="3152617"/>
                  </a:lnTo>
                  <a:lnTo>
                    <a:pt x="0" y="3149473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06770" y="3817908"/>
              <a:ext cx="5556250" cy="3030855"/>
            </a:xfrm>
            <a:custGeom>
              <a:avLst/>
              <a:gdLst/>
              <a:ahLst/>
              <a:cxnLst/>
              <a:rect l="l" t="t" r="r" b="b"/>
              <a:pathLst>
                <a:path w="5556250" h="3030854">
                  <a:moveTo>
                    <a:pt x="5555651" y="3030355"/>
                  </a:moveTo>
                  <a:lnTo>
                    <a:pt x="0" y="3030355"/>
                  </a:lnTo>
                  <a:lnTo>
                    <a:pt x="0" y="0"/>
                  </a:lnTo>
                  <a:lnTo>
                    <a:pt x="5555651" y="0"/>
                  </a:lnTo>
                  <a:lnTo>
                    <a:pt x="5555651" y="303035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1092534" y="7134145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59">
                <a:moveTo>
                  <a:pt x="26982" y="47647"/>
                </a:moveTo>
                <a:lnTo>
                  <a:pt x="20664" y="47647"/>
                </a:lnTo>
                <a:lnTo>
                  <a:pt x="17625" y="47075"/>
                </a:lnTo>
                <a:lnTo>
                  <a:pt x="0" y="26968"/>
                </a:lnTo>
                <a:lnTo>
                  <a:pt x="0" y="20678"/>
                </a:lnTo>
                <a:lnTo>
                  <a:pt x="20664" y="0"/>
                </a:lnTo>
                <a:lnTo>
                  <a:pt x="26982" y="0"/>
                </a:lnTo>
                <a:lnTo>
                  <a:pt x="47647" y="20678"/>
                </a:lnTo>
                <a:lnTo>
                  <a:pt x="47647" y="26968"/>
                </a:lnTo>
                <a:lnTo>
                  <a:pt x="30021" y="470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959122" y="7400969"/>
            <a:ext cx="5651500" cy="324485"/>
            <a:chOff x="959122" y="7400969"/>
            <a:chExt cx="5651500" cy="324485"/>
          </a:xfrm>
        </p:grpSpPr>
        <p:sp>
          <p:nvSpPr>
            <p:cNvPr id="22" name="object 22"/>
            <p:cNvSpPr/>
            <p:nvPr/>
          </p:nvSpPr>
          <p:spPr>
            <a:xfrm>
              <a:off x="963887" y="7405734"/>
              <a:ext cx="5641975" cy="314960"/>
            </a:xfrm>
            <a:custGeom>
              <a:avLst/>
              <a:gdLst/>
              <a:ahLst/>
              <a:cxnLst/>
              <a:rect l="l" t="t" r="r" b="b"/>
              <a:pathLst>
                <a:path w="5641975" h="314959">
                  <a:moveTo>
                    <a:pt x="5620746" y="314470"/>
                  </a:moveTo>
                  <a:lnTo>
                    <a:pt x="20664" y="314470"/>
                  </a:lnTo>
                  <a:lnTo>
                    <a:pt x="17625" y="313899"/>
                  </a:lnTo>
                  <a:lnTo>
                    <a:pt x="0" y="293791"/>
                  </a:lnTo>
                  <a:lnTo>
                    <a:pt x="0" y="20678"/>
                  </a:lnTo>
                  <a:lnTo>
                    <a:pt x="20664" y="0"/>
                  </a:lnTo>
                  <a:lnTo>
                    <a:pt x="5620746" y="0"/>
                  </a:lnTo>
                  <a:lnTo>
                    <a:pt x="5641416" y="20678"/>
                  </a:lnTo>
                  <a:lnTo>
                    <a:pt x="5641416" y="293791"/>
                  </a:lnTo>
                  <a:lnTo>
                    <a:pt x="5623786" y="313899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63887" y="7405734"/>
              <a:ext cx="5641975" cy="314960"/>
            </a:xfrm>
            <a:custGeom>
              <a:avLst/>
              <a:gdLst/>
              <a:ahLst/>
              <a:cxnLst/>
              <a:rect l="l" t="t" r="r" b="b"/>
              <a:pathLst>
                <a:path w="5641975" h="314959">
                  <a:moveTo>
                    <a:pt x="0" y="290647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4" y="17629"/>
                  </a:lnTo>
                  <a:lnTo>
                    <a:pt x="14706" y="1810"/>
                  </a:lnTo>
                  <a:lnTo>
                    <a:pt x="17625" y="571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5617592" y="0"/>
                  </a:lnTo>
                  <a:lnTo>
                    <a:pt x="5620746" y="0"/>
                  </a:lnTo>
                  <a:lnTo>
                    <a:pt x="5623786" y="571"/>
                  </a:lnTo>
                  <a:lnTo>
                    <a:pt x="5641416" y="20678"/>
                  </a:lnTo>
                  <a:lnTo>
                    <a:pt x="5641416" y="23823"/>
                  </a:lnTo>
                  <a:lnTo>
                    <a:pt x="5641416" y="290647"/>
                  </a:lnTo>
                  <a:lnTo>
                    <a:pt x="5641416" y="293791"/>
                  </a:lnTo>
                  <a:lnTo>
                    <a:pt x="5640815" y="296841"/>
                  </a:lnTo>
                  <a:lnTo>
                    <a:pt x="5620746" y="314470"/>
                  </a:lnTo>
                  <a:lnTo>
                    <a:pt x="5617592" y="314470"/>
                  </a:lnTo>
                  <a:lnTo>
                    <a:pt x="23823" y="314470"/>
                  </a:lnTo>
                  <a:lnTo>
                    <a:pt x="20664" y="314470"/>
                  </a:lnTo>
                  <a:lnTo>
                    <a:pt x="17625" y="313899"/>
                  </a:lnTo>
                  <a:lnTo>
                    <a:pt x="14706" y="312660"/>
                  </a:lnTo>
                  <a:lnTo>
                    <a:pt x="11787" y="311421"/>
                  </a:lnTo>
                  <a:lnTo>
                    <a:pt x="0" y="293791"/>
                  </a:lnTo>
                  <a:lnTo>
                    <a:pt x="0" y="290647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06770" y="7486734"/>
              <a:ext cx="5556250" cy="172085"/>
            </a:xfrm>
            <a:custGeom>
              <a:avLst/>
              <a:gdLst/>
              <a:ahLst/>
              <a:cxnLst/>
              <a:rect l="l" t="t" r="r" b="b"/>
              <a:pathLst>
                <a:path w="5556250" h="172084">
                  <a:moveTo>
                    <a:pt x="5555651" y="171529"/>
                  </a:moveTo>
                  <a:lnTo>
                    <a:pt x="0" y="171529"/>
                  </a:lnTo>
                  <a:lnTo>
                    <a:pt x="0" y="0"/>
                  </a:lnTo>
                  <a:lnTo>
                    <a:pt x="5555651" y="0"/>
                  </a:lnTo>
                  <a:lnTo>
                    <a:pt x="5555651" y="171529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1635711" y="8020381"/>
            <a:ext cx="495934" cy="9525"/>
          </a:xfrm>
          <a:custGeom>
            <a:avLst/>
            <a:gdLst/>
            <a:ahLst/>
            <a:cxnLst/>
            <a:rect l="l" t="t" r="r" b="b"/>
            <a:pathLst>
              <a:path w="495935" h="9525">
                <a:moveTo>
                  <a:pt x="495529" y="9529"/>
                </a:moveTo>
                <a:lnTo>
                  <a:pt x="0" y="9529"/>
                </a:lnTo>
                <a:lnTo>
                  <a:pt x="0" y="0"/>
                </a:lnTo>
                <a:lnTo>
                  <a:pt x="495529" y="0"/>
                </a:lnTo>
                <a:lnTo>
                  <a:pt x="495529" y="9529"/>
                </a:lnTo>
                <a:close/>
              </a:path>
            </a:pathLst>
          </a:custGeom>
          <a:solidFill>
            <a:srgbClr val="4082C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959122" y="8515911"/>
            <a:ext cx="591185" cy="124460"/>
            <a:chOff x="959122" y="8515911"/>
            <a:chExt cx="591185" cy="124460"/>
          </a:xfrm>
        </p:grpSpPr>
        <p:sp>
          <p:nvSpPr>
            <p:cNvPr id="27" name="object 27"/>
            <p:cNvSpPr/>
            <p:nvPr/>
          </p:nvSpPr>
          <p:spPr>
            <a:xfrm>
              <a:off x="959122" y="8515911"/>
              <a:ext cx="591185" cy="124460"/>
            </a:xfrm>
            <a:custGeom>
              <a:avLst/>
              <a:gdLst/>
              <a:ahLst/>
              <a:cxnLst/>
              <a:rect l="l" t="t" r="r" b="b"/>
              <a:pathLst>
                <a:path w="591185" h="124459">
                  <a:moveTo>
                    <a:pt x="566028" y="123882"/>
                  </a:moveTo>
                  <a:lnTo>
                    <a:pt x="24797" y="123882"/>
                  </a:lnTo>
                  <a:lnTo>
                    <a:pt x="21150" y="123120"/>
                  </a:lnTo>
                  <a:lnTo>
                    <a:pt x="0" y="99105"/>
                  </a:lnTo>
                  <a:lnTo>
                    <a:pt x="0" y="24776"/>
                  </a:lnTo>
                  <a:lnTo>
                    <a:pt x="24797" y="0"/>
                  </a:lnTo>
                  <a:lnTo>
                    <a:pt x="566028" y="0"/>
                  </a:lnTo>
                  <a:lnTo>
                    <a:pt x="590823" y="24776"/>
                  </a:lnTo>
                  <a:lnTo>
                    <a:pt x="590823" y="99105"/>
                  </a:lnTo>
                  <a:lnTo>
                    <a:pt x="569668" y="123120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63887" y="8520676"/>
              <a:ext cx="581660" cy="114935"/>
            </a:xfrm>
            <a:custGeom>
              <a:avLst/>
              <a:gdLst/>
              <a:ahLst/>
              <a:cxnLst/>
              <a:rect l="l" t="t" r="r" b="b"/>
              <a:pathLst>
                <a:path w="581660" h="114934">
                  <a:moveTo>
                    <a:pt x="0" y="90529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4" y="17629"/>
                  </a:lnTo>
                  <a:lnTo>
                    <a:pt x="14706" y="1810"/>
                  </a:lnTo>
                  <a:lnTo>
                    <a:pt x="17625" y="571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557471" y="0"/>
                  </a:lnTo>
                  <a:lnTo>
                    <a:pt x="560634" y="0"/>
                  </a:lnTo>
                  <a:lnTo>
                    <a:pt x="563665" y="571"/>
                  </a:lnTo>
                  <a:lnTo>
                    <a:pt x="581294" y="20678"/>
                  </a:lnTo>
                  <a:lnTo>
                    <a:pt x="581294" y="23823"/>
                  </a:lnTo>
                  <a:lnTo>
                    <a:pt x="581294" y="90529"/>
                  </a:lnTo>
                  <a:lnTo>
                    <a:pt x="581294" y="93674"/>
                  </a:lnTo>
                  <a:lnTo>
                    <a:pt x="580694" y="96723"/>
                  </a:lnTo>
                  <a:lnTo>
                    <a:pt x="560634" y="114353"/>
                  </a:lnTo>
                  <a:lnTo>
                    <a:pt x="557471" y="114353"/>
                  </a:lnTo>
                  <a:lnTo>
                    <a:pt x="23823" y="114353"/>
                  </a:lnTo>
                  <a:lnTo>
                    <a:pt x="20664" y="114353"/>
                  </a:lnTo>
                  <a:lnTo>
                    <a:pt x="17625" y="113781"/>
                  </a:lnTo>
                  <a:lnTo>
                    <a:pt x="14706" y="112542"/>
                  </a:lnTo>
                  <a:lnTo>
                    <a:pt x="11787" y="111303"/>
                  </a:lnTo>
                  <a:lnTo>
                    <a:pt x="0" y="93674"/>
                  </a:lnTo>
                  <a:lnTo>
                    <a:pt x="0" y="90529"/>
                  </a:lnTo>
                  <a:close/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46423" y="374618"/>
            <a:ext cx="5635625" cy="8272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125"/>
              </a:spcBef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调用目标函数</a:t>
            </a:r>
            <a:endParaRPr sz="9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100">
              <a:latin typeface="Droid Sans Fallback"/>
              <a:cs typeface="Droid Sans Fallback"/>
            </a:endParaRPr>
          </a:p>
          <a:p>
            <a:pPr marL="405130">
              <a:lnSpc>
                <a:spcPct val="100000"/>
              </a:lnSpc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/*</a:t>
            </a:r>
            <a:endParaRPr sz="850">
              <a:latin typeface="BPG Courier S GPL&amp;GNU"/>
              <a:cs typeface="BPG Courier S GPL&amp;GNU"/>
            </a:endParaRPr>
          </a:p>
          <a:p>
            <a:pPr marL="673735">
              <a:lnSpc>
                <a:spcPct val="100000"/>
              </a:lnSpc>
              <a:spcBef>
                <a:spcPts val="330"/>
              </a:spcBef>
            </a:pP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导入模块，相当于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python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语法里的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import</a:t>
            </a:r>
            <a:r>
              <a:rPr dirty="0" sz="850" spc="10">
                <a:solidFill>
                  <a:srgbClr val="AA5400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语句</a:t>
            </a:r>
            <a:endParaRPr sz="850">
              <a:latin typeface="Droid Sans Fallback"/>
              <a:cs typeface="Droid Sans Fallback"/>
            </a:endParaRPr>
          </a:p>
          <a:p>
            <a:pPr marL="405130">
              <a:lnSpc>
                <a:spcPct val="100000"/>
              </a:lnSpc>
              <a:spcBef>
                <a:spcPts val="409"/>
              </a:spcBef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*/</a:t>
            </a:r>
            <a:endParaRPr sz="850">
              <a:latin typeface="BPG Courier S GPL&amp;GNU"/>
              <a:cs typeface="BPG Courier S GPL&amp;GNU"/>
            </a:endParaRPr>
          </a:p>
          <a:p>
            <a:pPr marL="405130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PyObject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 </a:t>
            </a: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PyImport_ImportModule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const </a:t>
            </a:r>
            <a:r>
              <a:rPr dirty="0" sz="850" spc="15">
                <a:solidFill>
                  <a:srgbClr val="008754"/>
                </a:solidFill>
                <a:latin typeface="BPG Courier S GPL&amp;GNU"/>
                <a:cs typeface="BPG Courier S GPL&amp;GNU"/>
              </a:rPr>
              <a:t>char</a:t>
            </a:r>
            <a:r>
              <a:rPr dirty="0" sz="850" spc="10">
                <a:solidFill>
                  <a:srgbClr val="008754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008754"/>
                </a:solidFill>
                <a:latin typeface="BPG Courier S GPL&amp;GNU"/>
                <a:cs typeface="BPG Courier S GPL&amp;GNU"/>
              </a:rPr>
              <a:t>*</a:t>
            </a:r>
            <a:r>
              <a:rPr dirty="0" sz="850" spc="15">
                <a:latin typeface="BPG Courier S GPL&amp;GNU"/>
                <a:cs typeface="BPG Courier S GPL&amp;GNU"/>
              </a:rPr>
              <a:t>name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90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BPG Courier S GPL&amp;GNU"/>
              <a:cs typeface="BPG Courier S GPL&amp;GNU"/>
            </a:endParaRPr>
          </a:p>
          <a:p>
            <a:pPr marL="405130">
              <a:lnSpc>
                <a:spcPct val="100000"/>
              </a:lnSpc>
              <a:spcBef>
                <a:spcPts val="5"/>
              </a:spcBef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/**</a:t>
            </a:r>
            <a:endParaRPr sz="850">
              <a:latin typeface="BPG Courier S GPL&amp;GNU"/>
              <a:cs typeface="BPG Courier S GPL&amp;GNU"/>
            </a:endParaRPr>
          </a:p>
          <a:p>
            <a:pPr marL="673735">
              <a:lnSpc>
                <a:spcPct val="100000"/>
              </a:lnSpc>
              <a:spcBef>
                <a:spcPts val="330"/>
              </a:spcBef>
            </a:pP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获取对象属性</a:t>
            </a:r>
            <a:endParaRPr sz="850">
              <a:latin typeface="Droid Sans Fallback"/>
              <a:cs typeface="Droid Sans Fallback"/>
            </a:endParaRPr>
          </a:p>
          <a:p>
            <a:pPr marL="405130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**/</a:t>
            </a:r>
            <a:endParaRPr sz="850">
              <a:latin typeface="BPG Courier S GPL&amp;GNU"/>
              <a:cs typeface="BPG Courier S GPL&amp;GNU"/>
            </a:endParaRPr>
          </a:p>
          <a:p>
            <a:pPr marL="471805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PyObject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 </a:t>
            </a: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PyObject_GetAttrString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PyObject </a:t>
            </a:r>
            <a:r>
              <a:rPr dirty="0" sz="850" spc="10">
                <a:solidFill>
                  <a:srgbClr val="981A1A"/>
                </a:solidFill>
                <a:latin typeface="BPG Courier S GPL&amp;GNU"/>
                <a:cs typeface="BPG Courier S GPL&amp;GNU"/>
              </a:rPr>
              <a:t>*</a:t>
            </a:r>
            <a:r>
              <a:rPr dirty="0" sz="850" spc="10">
                <a:latin typeface="BPG Courier S GPL&amp;GNU"/>
                <a:cs typeface="BPG Courier S GPL&amp;GNU"/>
              </a:rPr>
              <a:t>o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const </a:t>
            </a:r>
            <a:r>
              <a:rPr dirty="0" sz="850" spc="15">
                <a:solidFill>
                  <a:srgbClr val="008754"/>
                </a:solidFill>
                <a:latin typeface="BPG Courier S GPL&amp;GNU"/>
                <a:cs typeface="BPG Courier S GPL&amp;GNU"/>
              </a:rPr>
              <a:t>char</a:t>
            </a:r>
            <a:r>
              <a:rPr dirty="0" sz="850" spc="25">
                <a:solidFill>
                  <a:srgbClr val="008754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008754"/>
                </a:solidFill>
                <a:latin typeface="BPG Courier S GPL&amp;GNU"/>
                <a:cs typeface="BPG Courier S GPL&amp;GNU"/>
              </a:rPr>
              <a:t>*</a:t>
            </a:r>
            <a:r>
              <a:rPr dirty="0" sz="850" spc="15">
                <a:latin typeface="BPG Courier S GPL&amp;GNU"/>
                <a:cs typeface="BPG Courier S GPL&amp;GNU"/>
              </a:rPr>
              <a:t>attr_name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90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BPG Courier S GPL&amp;GNU"/>
              <a:cs typeface="BPG Courier S GPL&amp;GNU"/>
            </a:endParaRPr>
          </a:p>
          <a:p>
            <a:pPr marL="405130">
              <a:lnSpc>
                <a:spcPct val="100000"/>
              </a:lnSpc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/*</a:t>
            </a:r>
            <a:endParaRPr sz="850">
              <a:latin typeface="BPG Courier S GPL&amp;GNU"/>
              <a:cs typeface="BPG Courier S GPL&amp;GNU"/>
            </a:endParaRPr>
          </a:p>
          <a:p>
            <a:pPr marL="673735">
              <a:lnSpc>
                <a:spcPct val="100000"/>
              </a:lnSpc>
              <a:spcBef>
                <a:spcPts val="405"/>
              </a:spcBef>
            </a:pP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调用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Python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函数</a:t>
            </a:r>
            <a:endParaRPr sz="850">
              <a:latin typeface="Droid Sans Fallback"/>
              <a:cs typeface="Droid Sans Fallback"/>
            </a:endParaRPr>
          </a:p>
          <a:p>
            <a:pPr marL="405130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*/</a:t>
            </a:r>
            <a:endParaRPr sz="850">
              <a:latin typeface="BPG Courier S GPL&amp;GNU"/>
              <a:cs typeface="BPG Courier S GPL&amp;GNU"/>
            </a:endParaRPr>
          </a:p>
          <a:p>
            <a:pPr marL="405130">
              <a:lnSpc>
                <a:spcPct val="100000"/>
              </a:lnSpc>
              <a:spcBef>
                <a:spcPts val="330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PyObject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 </a:t>
            </a: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PyObject_CallObject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PyObject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</a:t>
            </a:r>
            <a:r>
              <a:rPr dirty="0" sz="850" spc="15">
                <a:latin typeface="BPG Courier S GPL&amp;GNU"/>
                <a:cs typeface="BPG Courier S GPL&amp;GNU"/>
              </a:rPr>
              <a:t>callable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latin typeface="BPG Courier S GPL&amp;GNU"/>
                <a:cs typeface="BPG Courier S GPL&amp;GNU"/>
              </a:rPr>
              <a:t>PyObject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</a:t>
            </a:r>
            <a:r>
              <a:rPr dirty="0" sz="850" spc="15">
                <a:latin typeface="BPG Courier S GPL&amp;GNU"/>
                <a:cs typeface="BPG Courier S GPL&amp;GNU"/>
              </a:rPr>
              <a:t>args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90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BPG Courier S GPL&amp;GNU"/>
              <a:cs typeface="BPG Courier S GPL&amp;GNU"/>
            </a:endParaRPr>
          </a:p>
          <a:p>
            <a:pPr marL="405130">
              <a:lnSpc>
                <a:spcPct val="100000"/>
              </a:lnSpc>
            </a:pPr>
            <a:r>
              <a:rPr dirty="0" sz="850" spc="15">
                <a:solidFill>
                  <a:srgbClr val="008754"/>
                </a:solidFill>
                <a:latin typeface="BPG Courier S GPL&amp;GNU"/>
                <a:cs typeface="BPG Courier S GPL&amp;GNU"/>
              </a:rPr>
              <a:t>char*</a:t>
            </a:r>
            <a:r>
              <a:rPr dirty="0" sz="850" spc="10">
                <a:solidFill>
                  <a:srgbClr val="008754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result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;</a:t>
            </a:r>
            <a:endParaRPr sz="850">
              <a:latin typeface="BPG Courier S GPL&amp;GNU"/>
              <a:cs typeface="BPG Courier S GPL&amp;GNU"/>
            </a:endParaRPr>
          </a:p>
          <a:p>
            <a:pPr marL="405130" marR="1729105">
              <a:lnSpc>
                <a:spcPct val="132400"/>
              </a:lnSpc>
              <a:spcBef>
                <a:spcPts val="75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PyObject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 </a:t>
            </a:r>
            <a:r>
              <a:rPr dirty="0" sz="850" spc="15">
                <a:latin typeface="BPG Courier S GPL&amp;GNU"/>
                <a:cs typeface="BPG Courier S GPL&amp;GNU"/>
              </a:rPr>
              <a:t>pModule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5">
                <a:latin typeface="BPG Courier S GPL&amp;GNU"/>
                <a:cs typeface="BPG Courier S GPL&amp;GNU"/>
              </a:rPr>
              <a:t>PyImport_ImportModule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"yt_dlp"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  </a:t>
            </a: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if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pModule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== </a:t>
            </a:r>
            <a:r>
              <a:rPr dirty="0" sz="850" spc="15">
                <a:latin typeface="BPG Courier S GPL&amp;GNU"/>
                <a:cs typeface="BPG Courier S GPL&amp;GNU"/>
              </a:rPr>
              <a:t>NULL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</a:t>
            </a:r>
            <a:r>
              <a:rPr dirty="0" sz="850" spc="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{</a:t>
            </a:r>
            <a:endParaRPr sz="850">
              <a:latin typeface="BPG Courier S GPL&amp;GNU"/>
              <a:cs typeface="BPG Courier S GPL&amp;GNU"/>
            </a:endParaRPr>
          </a:p>
          <a:p>
            <a:pPr marL="673735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PyErr_Print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();</a:t>
            </a:r>
            <a:endParaRPr sz="850">
              <a:latin typeface="BPG Courier S GPL&amp;GNU"/>
              <a:cs typeface="BPG Courier S GPL&amp;GNU"/>
            </a:endParaRPr>
          </a:p>
          <a:p>
            <a:pPr marL="673735" marR="2602230">
              <a:lnSpc>
                <a:spcPct val="132400"/>
              </a:lnSpc>
              <a:spcBef>
                <a:spcPts val="75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cout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&lt;&lt;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"module not found"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&lt;&lt;</a:t>
            </a:r>
            <a:r>
              <a:rPr dirty="0" sz="850" spc="-25">
                <a:solidFill>
                  <a:srgbClr val="981A1A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endl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;  </a:t>
            </a: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return</a:t>
            </a:r>
            <a:r>
              <a:rPr dirty="0" sz="850" spc="10">
                <a:solidFill>
                  <a:srgbClr val="770087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0">
                <a:solidFill>
                  <a:srgbClr val="981A1A"/>
                </a:solidFill>
                <a:latin typeface="BPG Courier S GPL&amp;GNU"/>
                <a:cs typeface="BPG Courier S GPL&amp;GNU"/>
              </a:rPr>
              <a:t>-</a:t>
            </a:r>
            <a:r>
              <a:rPr dirty="0" sz="850" spc="10">
                <a:solidFill>
                  <a:srgbClr val="116644"/>
                </a:solidFill>
                <a:latin typeface="BPG Courier S GPL&amp;GNU"/>
                <a:cs typeface="BPG Courier S GPL&amp;GNU"/>
              </a:rPr>
              <a:t>1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;</a:t>
            </a:r>
            <a:endParaRPr sz="850">
              <a:latin typeface="BPG Courier S GPL&amp;GNU"/>
              <a:cs typeface="BPG Courier S GPL&amp;GNU"/>
            </a:endParaRPr>
          </a:p>
          <a:p>
            <a:pPr marL="405130">
              <a:lnSpc>
                <a:spcPct val="100000"/>
              </a:lnSpc>
              <a:spcBef>
                <a:spcPts val="409"/>
              </a:spcBef>
            </a:pP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}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BPG Courier S GPL&amp;GNU"/>
              <a:cs typeface="BPG Courier S GPL&amp;GNU"/>
            </a:endParaRPr>
          </a:p>
          <a:p>
            <a:pPr marL="405130" marR="1325880">
              <a:lnSpc>
                <a:spcPct val="132400"/>
              </a:lnSpc>
              <a:spcBef>
                <a:spcPts val="5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PyObject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 </a:t>
            </a:r>
            <a:r>
              <a:rPr dirty="0" sz="850" spc="15">
                <a:latin typeface="BPG Courier S GPL&amp;GNU"/>
                <a:cs typeface="BPG Courier S GPL&amp;GNU"/>
              </a:rPr>
              <a:t>pFunc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5">
                <a:latin typeface="BPG Courier S GPL&amp;GNU"/>
                <a:cs typeface="BPG Courier S GPL&amp;GNU"/>
              </a:rPr>
              <a:t>PyObject_GetAttrString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pModule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"main"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  </a:t>
            </a: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if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!</a:t>
            </a:r>
            <a:r>
              <a:rPr dirty="0" sz="850" spc="15">
                <a:latin typeface="BPG Courier S GPL&amp;GNU"/>
                <a:cs typeface="BPG Courier S GPL&amp;GNU"/>
              </a:rPr>
              <a:t>pFunc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|| !</a:t>
            </a:r>
            <a:r>
              <a:rPr dirty="0" sz="850" spc="15">
                <a:latin typeface="BPG Courier S GPL&amp;GNU"/>
                <a:cs typeface="BPG Courier S GPL&amp;GNU"/>
              </a:rPr>
              <a:t>PyCallable_Check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pFunc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))</a:t>
            </a:r>
            <a:r>
              <a:rPr dirty="0" sz="850" spc="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{</a:t>
            </a:r>
            <a:endParaRPr sz="850">
              <a:latin typeface="BPG Courier S GPL&amp;GNU"/>
              <a:cs typeface="BPG Courier S GPL&amp;GNU"/>
            </a:endParaRPr>
          </a:p>
          <a:p>
            <a:pPr marL="673735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PyErr_Print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();</a:t>
            </a:r>
            <a:endParaRPr sz="850">
              <a:latin typeface="BPG Courier S GPL&amp;GNU"/>
              <a:cs typeface="BPG Courier S GPL&amp;GNU"/>
            </a:endParaRPr>
          </a:p>
          <a:p>
            <a:pPr marL="673735" marR="2132330">
              <a:lnSpc>
                <a:spcPct val="132400"/>
              </a:lnSpc>
              <a:spcBef>
                <a:spcPts val="75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cout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&lt;&lt;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"not found function init"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&lt;&lt;</a:t>
            </a:r>
            <a:r>
              <a:rPr dirty="0" sz="850" spc="-15">
                <a:solidFill>
                  <a:srgbClr val="981A1A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endl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;  </a:t>
            </a: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return</a:t>
            </a:r>
            <a:r>
              <a:rPr dirty="0" sz="850" spc="10">
                <a:solidFill>
                  <a:srgbClr val="770087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0">
                <a:solidFill>
                  <a:srgbClr val="981A1A"/>
                </a:solidFill>
                <a:latin typeface="BPG Courier S GPL&amp;GNU"/>
                <a:cs typeface="BPG Courier S GPL&amp;GNU"/>
              </a:rPr>
              <a:t>-</a:t>
            </a:r>
            <a:r>
              <a:rPr dirty="0" sz="850" spc="10">
                <a:solidFill>
                  <a:srgbClr val="116644"/>
                </a:solidFill>
                <a:latin typeface="BPG Courier S GPL&amp;GNU"/>
                <a:cs typeface="BPG Courier S GPL&amp;GNU"/>
              </a:rPr>
              <a:t>1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;</a:t>
            </a:r>
            <a:endParaRPr sz="850">
              <a:latin typeface="BPG Courier S GPL&amp;GNU"/>
              <a:cs typeface="BPG Courier S GPL&amp;GNU"/>
            </a:endParaRPr>
          </a:p>
          <a:p>
            <a:pPr marL="405130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}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BPG Courier S GPL&amp;GNU"/>
              <a:cs typeface="BPG Courier S GPL&amp;GNU"/>
            </a:endParaRPr>
          </a:p>
          <a:p>
            <a:pPr marL="405130" marR="1661795">
              <a:lnSpc>
                <a:spcPct val="139800"/>
              </a:lnSpc>
            </a:pPr>
            <a:r>
              <a:rPr dirty="0" sz="850" spc="15">
                <a:latin typeface="BPG Courier S GPL&amp;GNU"/>
                <a:cs typeface="BPG Courier S GPL&amp;GNU"/>
              </a:rPr>
              <a:t>PyObject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 </a:t>
            </a:r>
            <a:r>
              <a:rPr dirty="0" sz="850" spc="15">
                <a:latin typeface="BPG Courier S GPL&amp;GNU"/>
                <a:cs typeface="BPG Courier S GPL&amp;GNU"/>
              </a:rPr>
              <a:t>pReturn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5">
                <a:latin typeface="BPG Courier S GPL&amp;GNU"/>
                <a:cs typeface="BPG Courier S GPL&amp;GNU"/>
              </a:rPr>
              <a:t>PyObject_CallObject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pFunc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latin typeface="BPG Courier S GPL&amp;GNU"/>
                <a:cs typeface="BPG Courier S GPL&amp;GNU"/>
              </a:rPr>
              <a:t>NULL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  </a:t>
            </a:r>
            <a:r>
              <a:rPr dirty="0" sz="850" spc="15">
                <a:latin typeface="BPG Courier S GPL&amp;GNU"/>
                <a:cs typeface="BPG Courier S GPL&amp;GNU"/>
              </a:rPr>
              <a:t>PyErr_Print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();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90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</a:pPr>
            <a:endParaRPr sz="750">
              <a:latin typeface="BPG Courier S GPL&amp;GNU"/>
              <a:cs typeface="BPG Courier S GPL&amp;GNU"/>
            </a:endParaRPr>
          </a:p>
          <a:p>
            <a:pPr marL="298450">
              <a:lnSpc>
                <a:spcPct val="100000"/>
              </a:lnSpc>
            </a:pP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释放资源</a:t>
            </a:r>
            <a:endParaRPr sz="950">
              <a:latin typeface="Droid Sans Fallback"/>
              <a:cs typeface="Droid Sans Fallbac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100">
              <a:latin typeface="Droid Sans Fallback"/>
              <a:cs typeface="Droid Sans Fallback"/>
            </a:endParaRPr>
          </a:p>
          <a:p>
            <a:pPr marL="136525">
              <a:lnSpc>
                <a:spcPct val="100000"/>
              </a:lnSpc>
            </a:pPr>
            <a:r>
              <a:rPr dirty="0" sz="850" spc="15">
                <a:latin typeface="BPG Courier S GPL&amp;GNU"/>
                <a:cs typeface="BPG Courier S GPL&amp;GNU"/>
              </a:rPr>
              <a:t>Py_Finalize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();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BPG Courier S GPL&amp;GNU"/>
              <a:cs typeface="BPG Courier S GPL&amp;GNU"/>
            </a:endParaRPr>
          </a:p>
          <a:p>
            <a:pPr marL="12700" marR="4442460" indent="180975">
              <a:lnSpc>
                <a:spcPct val="211700"/>
              </a:lnSpc>
            </a:pPr>
            <a:r>
              <a:rPr dirty="0" sz="950" spc="25">
                <a:solidFill>
                  <a:srgbClr val="777777"/>
                </a:solidFill>
                <a:latin typeface="Droid Sans Fallback"/>
                <a:cs typeface="Droid Sans Fallback"/>
              </a:rPr>
              <a:t>可以查看</a:t>
            </a:r>
            <a:r>
              <a:rPr dirty="0" sz="950" spc="20">
                <a:solidFill>
                  <a:srgbClr val="4082C3"/>
                </a:solidFill>
                <a:latin typeface="Droid Sans Fallback"/>
                <a:cs typeface="Droid Sans Fallback"/>
                <a:hlinkClick r:id="rId2"/>
              </a:rPr>
              <a:t>官方文档 </a:t>
            </a:r>
            <a:r>
              <a:rPr dirty="0" sz="950" spc="25">
                <a:solidFill>
                  <a:srgbClr val="333333"/>
                </a:solidFill>
                <a:latin typeface="Droid Sans Fallback"/>
                <a:cs typeface="Droid Sans Fallback"/>
              </a:rPr>
              <a:t>最后完整代码如下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main.cpp</a:t>
            </a:r>
            <a:endParaRPr sz="850">
              <a:latin typeface="BPG Courier S GPL&amp;GNU"/>
              <a:cs typeface="BPG Courier S GPL&amp;GNU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59122" y="8811323"/>
            <a:ext cx="5651500" cy="1529715"/>
            <a:chOff x="959122" y="8811323"/>
            <a:chExt cx="5651500" cy="1529715"/>
          </a:xfrm>
        </p:grpSpPr>
        <p:sp>
          <p:nvSpPr>
            <p:cNvPr id="31" name="object 31"/>
            <p:cNvSpPr/>
            <p:nvPr/>
          </p:nvSpPr>
          <p:spPr>
            <a:xfrm>
              <a:off x="963887" y="8816088"/>
              <a:ext cx="5641975" cy="1520190"/>
            </a:xfrm>
            <a:custGeom>
              <a:avLst/>
              <a:gdLst/>
              <a:ahLst/>
              <a:cxnLst/>
              <a:rect l="l" t="t" r="r" b="b"/>
              <a:pathLst>
                <a:path w="5641975" h="1520190">
                  <a:moveTo>
                    <a:pt x="5641416" y="1519991"/>
                  </a:moveTo>
                  <a:lnTo>
                    <a:pt x="0" y="1519991"/>
                  </a:lnTo>
                  <a:lnTo>
                    <a:pt x="0" y="20678"/>
                  </a:lnTo>
                  <a:lnTo>
                    <a:pt x="20664" y="0"/>
                  </a:lnTo>
                  <a:lnTo>
                    <a:pt x="5620746" y="0"/>
                  </a:lnTo>
                  <a:lnTo>
                    <a:pt x="5641416" y="20678"/>
                  </a:lnTo>
                  <a:lnTo>
                    <a:pt x="5641416" y="1519991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63887" y="8816088"/>
              <a:ext cx="5641975" cy="1520190"/>
            </a:xfrm>
            <a:custGeom>
              <a:avLst/>
              <a:gdLst/>
              <a:ahLst/>
              <a:cxnLst/>
              <a:rect l="l" t="t" r="r" b="b"/>
              <a:pathLst>
                <a:path w="5641975" h="1520190">
                  <a:moveTo>
                    <a:pt x="0" y="1519991"/>
                  </a:moveTo>
                  <a:lnTo>
                    <a:pt x="0" y="23823"/>
                  </a:lnTo>
                  <a:lnTo>
                    <a:pt x="0" y="20678"/>
                  </a:lnTo>
                  <a:lnTo>
                    <a:pt x="604" y="17629"/>
                  </a:lnTo>
                  <a:lnTo>
                    <a:pt x="14706" y="1810"/>
                  </a:lnTo>
                  <a:lnTo>
                    <a:pt x="17625" y="571"/>
                  </a:lnTo>
                  <a:lnTo>
                    <a:pt x="20664" y="0"/>
                  </a:lnTo>
                  <a:lnTo>
                    <a:pt x="23823" y="0"/>
                  </a:lnTo>
                  <a:lnTo>
                    <a:pt x="5617592" y="0"/>
                  </a:lnTo>
                  <a:lnTo>
                    <a:pt x="5620746" y="0"/>
                  </a:lnTo>
                  <a:lnTo>
                    <a:pt x="5623786" y="571"/>
                  </a:lnTo>
                  <a:lnTo>
                    <a:pt x="5641416" y="20678"/>
                  </a:lnTo>
                  <a:lnTo>
                    <a:pt x="5641416" y="23823"/>
                  </a:lnTo>
                  <a:lnTo>
                    <a:pt x="5641416" y="1519991"/>
                  </a:lnTo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006772" y="8897141"/>
            <a:ext cx="5556250" cy="143954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635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50"/>
              </a:spcBef>
            </a:pPr>
            <a:r>
              <a:rPr dirty="0" sz="850" spc="15">
                <a:solidFill>
                  <a:srgbClr val="545454"/>
                </a:solidFill>
                <a:latin typeface="BPG Courier S GPL&amp;GNU"/>
                <a:cs typeface="BPG Courier S GPL&amp;GNU"/>
              </a:rPr>
              <a:t>#include</a:t>
            </a:r>
            <a:r>
              <a:rPr dirty="0" sz="850" spc="10">
                <a:solidFill>
                  <a:srgbClr val="545454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545454"/>
                </a:solidFill>
                <a:latin typeface="BPG Courier S GPL&amp;GNU"/>
                <a:cs typeface="BPG Courier S GPL&amp;GNU"/>
              </a:rPr>
              <a:t>&lt;Windows.h&gt;</a:t>
            </a:r>
            <a:endParaRPr sz="850">
              <a:latin typeface="BPG Courier S GPL&amp;GNU"/>
              <a:cs typeface="BPG Courier S GPL&amp;GNU"/>
            </a:endParaRPr>
          </a:p>
          <a:p>
            <a:pPr marL="76200" marR="3724910">
              <a:lnSpc>
                <a:spcPct val="139800"/>
              </a:lnSpc>
            </a:pPr>
            <a:r>
              <a:rPr dirty="0" sz="850" spc="15">
                <a:solidFill>
                  <a:srgbClr val="545454"/>
                </a:solidFill>
                <a:latin typeface="BPG Courier S GPL&amp;GNU"/>
                <a:cs typeface="BPG Courier S GPL&amp;GNU"/>
              </a:rPr>
              <a:t>#include &lt;iostream&gt;  #include</a:t>
            </a:r>
            <a:r>
              <a:rPr dirty="0" sz="850" spc="-30">
                <a:solidFill>
                  <a:srgbClr val="545454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545454"/>
                </a:solidFill>
                <a:latin typeface="BPG Courier S GPL&amp;GNU"/>
                <a:cs typeface="BPG Courier S GPL&amp;GNU"/>
              </a:rPr>
              <a:t>&lt;python/Python.h&gt;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BPG Courier S GPL&amp;GNU"/>
              <a:cs typeface="BPG Courier S GPL&amp;GNU"/>
            </a:endParaRPr>
          </a:p>
          <a:p>
            <a:pPr marL="76200">
              <a:lnSpc>
                <a:spcPct val="100000"/>
              </a:lnSpc>
            </a:pP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using namespace</a:t>
            </a:r>
            <a:r>
              <a:rPr dirty="0" sz="850" spc="10">
                <a:solidFill>
                  <a:srgbClr val="770087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std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;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BPG Courier S GPL&amp;GNU"/>
              <a:cs typeface="BPG Courier S GPL&amp;GNU"/>
            </a:endParaRPr>
          </a:p>
          <a:p>
            <a:pPr marL="76200">
              <a:lnSpc>
                <a:spcPct val="100000"/>
              </a:lnSpc>
            </a:pPr>
            <a:r>
              <a:rPr dirty="0" sz="850" spc="15">
                <a:solidFill>
                  <a:srgbClr val="008754"/>
                </a:solidFill>
                <a:latin typeface="BPG Courier S GPL&amp;GNU"/>
                <a:cs typeface="BPG Courier S GPL&amp;GNU"/>
              </a:rPr>
              <a:t>int </a:t>
            </a:r>
            <a:r>
              <a:rPr dirty="0" sz="850" spc="15">
                <a:solidFill>
                  <a:srgbClr val="0000FF"/>
                </a:solidFill>
                <a:latin typeface="BPG Courier S GPL&amp;GNU"/>
                <a:cs typeface="BPG Courier S GPL&amp;GNU"/>
              </a:rPr>
              <a:t>main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008754"/>
                </a:solidFill>
                <a:latin typeface="BPG Courier S GPL&amp;GNU"/>
                <a:cs typeface="BPG Courier S GPL&amp;GNU"/>
              </a:rPr>
              <a:t>int </a:t>
            </a:r>
            <a:r>
              <a:rPr dirty="0" sz="850" spc="15">
                <a:latin typeface="BPG Courier S GPL&amp;GNU"/>
                <a:cs typeface="BPG Courier S GPL&amp;GNU"/>
              </a:rPr>
              <a:t>argc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</a:t>
            </a:r>
            <a:r>
              <a:rPr dirty="0" sz="850" spc="15">
                <a:solidFill>
                  <a:srgbClr val="008754"/>
                </a:solidFill>
                <a:latin typeface="BPG Courier S GPL&amp;GNU"/>
                <a:cs typeface="BPG Courier S GPL&amp;GNU"/>
              </a:rPr>
              <a:t>char ** </a:t>
            </a:r>
            <a:r>
              <a:rPr dirty="0" sz="850" spc="15">
                <a:latin typeface="BPG Courier S GPL&amp;GNU"/>
                <a:cs typeface="BPG Courier S GPL&amp;GNU"/>
              </a:rPr>
              <a:t>argv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</a:t>
            </a:r>
            <a:r>
              <a:rPr dirty="0" sz="850" spc="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{</a:t>
            </a:r>
            <a:endParaRPr sz="850">
              <a:latin typeface="BPG Courier S GPL&amp;GNU"/>
              <a:cs typeface="BPG Courier S GPL&amp;GN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9122" y="363534"/>
            <a:ext cx="5651500" cy="8801100"/>
            <a:chOff x="959122" y="363534"/>
            <a:chExt cx="5651500" cy="8801100"/>
          </a:xfrm>
        </p:grpSpPr>
        <p:sp>
          <p:nvSpPr>
            <p:cNvPr id="3" name="object 3"/>
            <p:cNvSpPr/>
            <p:nvPr/>
          </p:nvSpPr>
          <p:spPr>
            <a:xfrm>
              <a:off x="963887" y="368300"/>
              <a:ext cx="5641975" cy="8791575"/>
            </a:xfrm>
            <a:custGeom>
              <a:avLst/>
              <a:gdLst/>
              <a:ahLst/>
              <a:cxnLst/>
              <a:rect l="l" t="t" r="r" b="b"/>
              <a:pathLst>
                <a:path w="5641975" h="8791575">
                  <a:moveTo>
                    <a:pt x="5620747" y="8790990"/>
                  </a:moveTo>
                  <a:lnTo>
                    <a:pt x="20664" y="8790990"/>
                  </a:lnTo>
                  <a:lnTo>
                    <a:pt x="17625" y="8790418"/>
                  </a:lnTo>
                  <a:lnTo>
                    <a:pt x="0" y="8770311"/>
                  </a:lnTo>
                  <a:lnTo>
                    <a:pt x="0" y="0"/>
                  </a:lnTo>
                  <a:lnTo>
                    <a:pt x="5641416" y="0"/>
                  </a:lnTo>
                  <a:lnTo>
                    <a:pt x="5641416" y="8770311"/>
                  </a:lnTo>
                  <a:lnTo>
                    <a:pt x="5620747" y="879099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3887" y="368299"/>
              <a:ext cx="5641975" cy="8791575"/>
            </a:xfrm>
            <a:custGeom>
              <a:avLst/>
              <a:gdLst/>
              <a:ahLst/>
              <a:cxnLst/>
              <a:rect l="l" t="t" r="r" b="b"/>
              <a:pathLst>
                <a:path w="5641975" h="8791575">
                  <a:moveTo>
                    <a:pt x="0" y="8767166"/>
                  </a:moveTo>
                  <a:lnTo>
                    <a:pt x="0" y="0"/>
                  </a:lnTo>
                </a:path>
                <a:path w="5641975" h="8791575">
                  <a:moveTo>
                    <a:pt x="5641416" y="0"/>
                  </a:moveTo>
                  <a:lnTo>
                    <a:pt x="5641416" y="8767166"/>
                  </a:lnTo>
                  <a:lnTo>
                    <a:pt x="5641416" y="8770311"/>
                  </a:lnTo>
                  <a:lnTo>
                    <a:pt x="5640815" y="8773360"/>
                  </a:lnTo>
                  <a:lnTo>
                    <a:pt x="5620746" y="8790989"/>
                  </a:lnTo>
                  <a:lnTo>
                    <a:pt x="5617592" y="8790989"/>
                  </a:lnTo>
                  <a:lnTo>
                    <a:pt x="23823" y="8790989"/>
                  </a:lnTo>
                  <a:lnTo>
                    <a:pt x="20664" y="8790989"/>
                  </a:lnTo>
                  <a:lnTo>
                    <a:pt x="17625" y="8790418"/>
                  </a:lnTo>
                  <a:lnTo>
                    <a:pt x="0" y="8770311"/>
                  </a:lnTo>
                  <a:lnTo>
                    <a:pt x="0" y="8767166"/>
                  </a:lnTo>
                </a:path>
              </a:pathLst>
            </a:custGeom>
            <a:ln w="9529">
              <a:solidFill>
                <a:srgbClr val="E7E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06772" y="368300"/>
              <a:ext cx="5556250" cy="8729345"/>
            </a:xfrm>
            <a:custGeom>
              <a:avLst/>
              <a:gdLst/>
              <a:ahLst/>
              <a:cxnLst/>
              <a:rect l="l" t="t" r="r" b="b"/>
              <a:pathLst>
                <a:path w="5556250" h="8729345">
                  <a:moveTo>
                    <a:pt x="0" y="0"/>
                  </a:moveTo>
                  <a:lnTo>
                    <a:pt x="5555648" y="0"/>
                  </a:lnTo>
                  <a:lnTo>
                    <a:pt x="5555648" y="8728954"/>
                  </a:lnTo>
                  <a:lnTo>
                    <a:pt x="0" y="87289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38920" y="311295"/>
            <a:ext cx="4458970" cy="7506334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wstring</a:t>
            </a:r>
            <a:r>
              <a:rPr dirty="0" sz="850" spc="10"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wStrExeDir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;</a:t>
            </a:r>
            <a:endParaRPr sz="85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008754"/>
                </a:solidFill>
                <a:latin typeface="BPG Courier S GPL&amp;GNU"/>
                <a:cs typeface="BPG Courier S GPL&amp;GNU"/>
              </a:rPr>
              <a:t>wchar_t </a:t>
            </a:r>
            <a:r>
              <a:rPr dirty="0" sz="850" spc="15">
                <a:latin typeface="BPG Courier S GPL&amp;GNU"/>
                <a:cs typeface="BPG Courier S GPL&amp;GNU"/>
              </a:rPr>
              <a:t>wszExeName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[</a:t>
            </a:r>
            <a:r>
              <a:rPr dirty="0" sz="850" spc="15">
                <a:latin typeface="BPG Courier S GPL&amp;GNU"/>
                <a:cs typeface="BPG Courier S GPL&amp;GNU"/>
              </a:rPr>
              <a:t>MAX_PATH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]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{ </a:t>
            </a:r>
            <a:r>
              <a:rPr dirty="0" sz="850" spc="10">
                <a:solidFill>
                  <a:srgbClr val="116644"/>
                </a:solidFill>
                <a:latin typeface="BPG Courier S GPL&amp;GNU"/>
                <a:cs typeface="BPG Courier S GPL&amp;GNU"/>
              </a:rPr>
              <a:t>0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,</a:t>
            </a:r>
            <a:r>
              <a:rPr dirty="0" sz="850" spc="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};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BPG Courier S GPL&amp;GNU"/>
              <a:cs typeface="BPG Courier S GPL&amp;GNU"/>
            </a:endParaRPr>
          </a:p>
          <a:p>
            <a:pPr marL="12700" marR="1146810">
              <a:lnSpc>
                <a:spcPct val="139800"/>
              </a:lnSpc>
            </a:pP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::</a:t>
            </a:r>
            <a:r>
              <a:rPr dirty="0" sz="850" spc="15">
                <a:latin typeface="BPG Courier S GPL&amp;GNU"/>
                <a:cs typeface="BPG Courier S GPL&amp;GNU"/>
              </a:rPr>
              <a:t>GetModuleFileNameW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NULL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latin typeface="BPG Courier S GPL&amp;GNU"/>
                <a:cs typeface="BPG Courier S GPL&amp;GNU"/>
              </a:rPr>
              <a:t>wszExeName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latin typeface="BPG Courier S GPL&amp;GNU"/>
                <a:cs typeface="BPG Courier S GPL&amp;GNU"/>
              </a:rPr>
              <a:t>MAX_PATH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  </a:t>
            </a:r>
            <a:r>
              <a:rPr dirty="0" sz="850" spc="15">
                <a:latin typeface="BPG Courier S GPL&amp;GNU"/>
                <a:cs typeface="BPG Courier S GPL&amp;GNU"/>
              </a:rPr>
              <a:t>wStrExeDir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</a:t>
            </a:r>
            <a:r>
              <a:rPr dirty="0" sz="850" spc="10">
                <a:solidFill>
                  <a:srgbClr val="981A1A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wszExeName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;</a:t>
            </a:r>
            <a:endParaRPr sz="85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wStrExeDir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5">
                <a:latin typeface="BPG Courier S GPL&amp;GNU"/>
                <a:cs typeface="BPG Courier S GPL&amp;GNU"/>
              </a:rPr>
              <a:t>wStrExeDir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substr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116644"/>
                </a:solidFill>
                <a:latin typeface="BPG Courier S GPL&amp;GNU"/>
                <a:cs typeface="BPG Courier S GPL&amp;GNU"/>
              </a:rPr>
              <a:t>0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</a:t>
            </a:r>
            <a:r>
              <a:rPr dirty="0" sz="850" spc="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wStrExeDir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find_last_of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L"\\"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));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BPG Courier S GPL&amp;GNU"/>
              <a:cs typeface="BPG Courier S GPL&amp;GNU"/>
            </a:endParaRPr>
          </a:p>
          <a:p>
            <a:pPr marL="12700" marR="1952625">
              <a:lnSpc>
                <a:spcPct val="139800"/>
              </a:lnSpc>
              <a:spcBef>
                <a:spcPts val="5"/>
              </a:spcBef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//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设置</a:t>
            </a: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Home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路径 </a:t>
            </a:r>
            <a:r>
              <a:rPr dirty="0" sz="850" spc="15">
                <a:latin typeface="BPG Courier S GPL&amp;GNU"/>
                <a:cs typeface="BPG Courier S GPL&amp;GNU"/>
              </a:rPr>
              <a:t>Py_SetPythonHom</a:t>
            </a:r>
            <a:r>
              <a:rPr dirty="0" sz="850" spc="10">
                <a:latin typeface="BPG Courier S GPL&amp;GNU"/>
                <a:cs typeface="BPG Courier S GPL&amp;GNU"/>
              </a:rPr>
              <a:t>e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wStrExeDi</a:t>
            </a:r>
            <a:r>
              <a:rPr dirty="0" sz="850" spc="10">
                <a:latin typeface="BPG Courier S GPL&amp;GNU"/>
                <a:cs typeface="BPG Courier S GPL&amp;GNU"/>
              </a:rPr>
              <a:t>r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.</a:t>
            </a:r>
            <a:r>
              <a:rPr dirty="0" sz="850" spc="15">
                <a:latin typeface="BPG Courier S GPL&amp;GNU"/>
                <a:cs typeface="BPG Courier S GPL&amp;GNU"/>
              </a:rPr>
              <a:t>c_st</a:t>
            </a:r>
            <a:r>
              <a:rPr dirty="0" sz="850" spc="10">
                <a:latin typeface="BPG Courier S GPL&amp;GNU"/>
                <a:cs typeface="BPG Courier S GPL&amp;GNU"/>
              </a:rPr>
              <a:t>r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());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BPG Courier S GPL&amp;GNU"/>
              <a:cs typeface="BPG Courier S GPL&amp;GNU"/>
            </a:endParaRPr>
          </a:p>
          <a:p>
            <a:pPr marL="12700" marR="3362960">
              <a:lnSpc>
                <a:spcPct val="139800"/>
              </a:lnSpc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//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初始化 </a:t>
            </a:r>
            <a:r>
              <a:rPr dirty="0" sz="850" spc="15">
                <a:latin typeface="BPG Courier S GPL&amp;GNU"/>
                <a:cs typeface="BPG Courier S GPL&amp;GNU"/>
              </a:rPr>
              <a:t>Py_Initializ</a:t>
            </a:r>
            <a:r>
              <a:rPr dirty="0" sz="850" spc="10">
                <a:latin typeface="BPG Courier S GPL&amp;GNU"/>
                <a:cs typeface="BPG Courier S GPL&amp;GNU"/>
              </a:rPr>
              <a:t>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();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//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传递命令行参数</a:t>
            </a:r>
            <a:endParaRPr sz="850">
              <a:latin typeface="Droid Sans Fallback"/>
              <a:cs typeface="Droid Sans Fallback"/>
            </a:endParaRPr>
          </a:p>
          <a:p>
            <a:pPr marL="12700" marR="1415415">
              <a:lnSpc>
                <a:spcPct val="132400"/>
              </a:lnSpc>
              <a:spcBef>
                <a:spcPts val="75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PyObject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 </a:t>
            </a:r>
            <a:r>
              <a:rPr dirty="0" sz="850" spc="15">
                <a:latin typeface="BPG Courier S GPL&amp;GNU"/>
                <a:cs typeface="BPG Courier S GPL&amp;GNU"/>
              </a:rPr>
              <a:t>sys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5">
                <a:latin typeface="BPG Courier S GPL&amp;GNU"/>
                <a:cs typeface="BPG Courier S GPL&amp;GNU"/>
              </a:rPr>
              <a:t>PyImport_ImportModule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"sys"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  </a:t>
            </a:r>
            <a:r>
              <a:rPr dirty="0" sz="850" spc="15">
                <a:latin typeface="BPG Courier S GPL&amp;GNU"/>
                <a:cs typeface="BPG Courier S GPL&amp;GNU"/>
              </a:rPr>
              <a:t>PyObject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 </a:t>
            </a:r>
            <a:r>
              <a:rPr dirty="0" sz="850" spc="15">
                <a:latin typeface="BPG Courier S GPL&amp;GNU"/>
                <a:cs typeface="BPG Courier S GPL&amp;GNU"/>
              </a:rPr>
              <a:t>arglist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</a:t>
            </a:r>
            <a:r>
              <a:rPr dirty="0" sz="850">
                <a:solidFill>
                  <a:srgbClr val="981A1A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PyList_New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argc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</a:t>
            </a:r>
            <a:endParaRPr sz="85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for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008754"/>
                </a:solidFill>
                <a:latin typeface="BPG Courier S GPL&amp;GNU"/>
                <a:cs typeface="BPG Courier S GPL&amp;GNU"/>
              </a:rPr>
              <a:t>int </a:t>
            </a:r>
            <a:r>
              <a:rPr dirty="0" sz="850" spc="15">
                <a:latin typeface="BPG Courier S GPL&amp;GNU"/>
                <a:cs typeface="BPG Courier S GPL&amp;GNU"/>
              </a:rPr>
              <a:t>i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0">
                <a:solidFill>
                  <a:srgbClr val="116644"/>
                </a:solidFill>
                <a:latin typeface="BPG Courier S GPL&amp;GNU"/>
                <a:cs typeface="BPG Courier S GPL&amp;GNU"/>
              </a:rPr>
              <a:t>0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; </a:t>
            </a:r>
            <a:r>
              <a:rPr dirty="0" sz="850" spc="15">
                <a:latin typeface="BPG Courier S GPL&amp;GNU"/>
                <a:cs typeface="BPG Courier S GPL&amp;GNU"/>
              </a:rPr>
              <a:t>i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&lt; </a:t>
            </a:r>
            <a:r>
              <a:rPr dirty="0" sz="850" spc="15">
                <a:latin typeface="BPG Courier S GPL&amp;GNU"/>
                <a:cs typeface="BPG Courier S GPL&amp;GNU"/>
              </a:rPr>
              <a:t>argc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; </a:t>
            </a:r>
            <a:r>
              <a:rPr dirty="0" sz="850" spc="10">
                <a:latin typeface="BPG Courier S GPL&amp;GNU"/>
                <a:cs typeface="BPG Courier S GPL&amp;GNU"/>
              </a:rPr>
              <a:t>i</a:t>
            </a:r>
            <a:r>
              <a:rPr dirty="0" sz="850" spc="10">
                <a:solidFill>
                  <a:srgbClr val="981A1A"/>
                </a:solidFill>
                <a:latin typeface="BPG Courier S GPL&amp;GNU"/>
                <a:cs typeface="BPG Courier S GPL&amp;GNU"/>
              </a:rPr>
              <a:t>++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)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{</a:t>
            </a:r>
            <a:endParaRPr sz="850">
              <a:latin typeface="BPG Courier S GPL&amp;GNU"/>
              <a:cs typeface="BPG Courier S GPL&amp;GNU"/>
            </a:endParaRPr>
          </a:p>
          <a:p>
            <a:pPr marL="281305" marR="743585">
              <a:lnSpc>
                <a:spcPct val="132400"/>
              </a:lnSpc>
              <a:spcBef>
                <a:spcPts val="75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PyObject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 </a:t>
            </a:r>
            <a:r>
              <a:rPr dirty="0" sz="850" spc="15">
                <a:latin typeface="BPG Courier S GPL&amp;GNU"/>
                <a:cs typeface="BPG Courier S GPL&amp;GNU"/>
              </a:rPr>
              <a:t>arg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5">
                <a:latin typeface="BPG Courier S GPL&amp;GNU"/>
                <a:cs typeface="BPG Courier S GPL&amp;GNU"/>
              </a:rPr>
              <a:t>PyUnicode_DecodeFSDefault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argv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[</a:t>
            </a:r>
            <a:r>
              <a:rPr dirty="0" sz="850" spc="15">
                <a:latin typeface="BPG Courier S GPL&amp;GNU"/>
                <a:cs typeface="BPG Courier S GPL&amp;GNU"/>
              </a:rPr>
              <a:t>i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]);  </a:t>
            </a:r>
            <a:r>
              <a:rPr dirty="0" sz="850" spc="15">
                <a:latin typeface="BPG Courier S GPL&amp;GNU"/>
                <a:cs typeface="BPG Courier S GPL&amp;GNU"/>
              </a:rPr>
              <a:t>PyList_SetItem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arglist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0">
                <a:latin typeface="BPG Courier S GPL&amp;GNU"/>
                <a:cs typeface="BPG Courier S GPL&amp;GNU"/>
              </a:rPr>
              <a:t>i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latin typeface="BPG Courier S GPL&amp;GNU"/>
                <a:cs typeface="BPG Courier S GPL&amp;GNU"/>
              </a:rPr>
              <a:t>arg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</a:t>
            </a:r>
            <a:endParaRPr sz="85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}</a:t>
            </a:r>
            <a:endParaRPr sz="850">
              <a:latin typeface="BPG Courier S GPL&amp;GNU"/>
              <a:cs typeface="BPG Courier S GPL&amp;GNU"/>
            </a:endParaRPr>
          </a:p>
          <a:p>
            <a:pPr marL="12700" marR="1415415">
              <a:lnSpc>
                <a:spcPct val="132400"/>
              </a:lnSpc>
              <a:spcBef>
                <a:spcPts val="75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PyObject_SetAttrString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sys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"argv"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latin typeface="BPG Courier S GPL&amp;GNU"/>
                <a:cs typeface="BPG Courier S GPL&amp;GNU"/>
              </a:rPr>
              <a:t>arglist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  </a:t>
            </a:r>
            <a:r>
              <a:rPr dirty="0" sz="850" spc="15">
                <a:latin typeface="BPG Courier S GPL&amp;GNU"/>
                <a:cs typeface="BPG Courier S GPL&amp;GNU"/>
              </a:rPr>
              <a:t>Py_DECREF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arglist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</a:t>
            </a:r>
            <a:endParaRPr sz="85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Py_DECREF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sys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BPG Courier S GPL&amp;GNU"/>
              <a:cs typeface="BPG Courier S GPL&amp;GNU"/>
            </a:endParaRPr>
          </a:p>
          <a:p>
            <a:pPr marL="12700" marR="3564890">
              <a:lnSpc>
                <a:spcPct val="132400"/>
              </a:lnSpc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//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调用目标函数 </a:t>
            </a:r>
            <a:r>
              <a:rPr dirty="0" sz="850" spc="15">
                <a:solidFill>
                  <a:srgbClr val="008754"/>
                </a:solidFill>
                <a:latin typeface="BPG Courier S GPL&amp;GNU"/>
                <a:cs typeface="BPG Courier S GPL&amp;GNU"/>
              </a:rPr>
              <a:t>char*</a:t>
            </a:r>
            <a:r>
              <a:rPr dirty="0" sz="850" spc="-65">
                <a:solidFill>
                  <a:srgbClr val="008754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result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;</a:t>
            </a:r>
            <a:endParaRPr sz="850">
              <a:latin typeface="BPG Courier S GPL&amp;GNU"/>
              <a:cs typeface="BPG Courier S GPL&amp;GNU"/>
            </a:endParaRPr>
          </a:p>
          <a:p>
            <a:pPr marL="12700" marR="944880">
              <a:lnSpc>
                <a:spcPct val="139800"/>
              </a:lnSpc>
            </a:pPr>
            <a:r>
              <a:rPr dirty="0" sz="850" spc="15">
                <a:latin typeface="BPG Courier S GPL&amp;GNU"/>
                <a:cs typeface="BPG Courier S GPL&amp;GNU"/>
              </a:rPr>
              <a:t>PyObject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 </a:t>
            </a:r>
            <a:r>
              <a:rPr dirty="0" sz="850" spc="15">
                <a:latin typeface="BPG Courier S GPL&amp;GNU"/>
                <a:cs typeface="BPG Courier S GPL&amp;GNU"/>
              </a:rPr>
              <a:t>pModule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5">
                <a:latin typeface="BPG Courier S GPL&amp;GNU"/>
                <a:cs typeface="BPG Courier S GPL&amp;GNU"/>
              </a:rPr>
              <a:t>PyImport_ImportModule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"yt_dlp"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  </a:t>
            </a: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if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pModule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== </a:t>
            </a:r>
            <a:r>
              <a:rPr dirty="0" sz="850" spc="15">
                <a:latin typeface="BPG Courier S GPL&amp;GNU"/>
                <a:cs typeface="BPG Courier S GPL&amp;GNU"/>
              </a:rPr>
              <a:t>NULL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</a:t>
            </a:r>
            <a:r>
              <a:rPr dirty="0" sz="850" spc="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{</a:t>
            </a:r>
            <a:endParaRPr sz="850">
              <a:latin typeface="BPG Courier S GPL&amp;GNU"/>
              <a:cs typeface="BPG Courier S GPL&amp;GNU"/>
            </a:endParaRPr>
          </a:p>
          <a:p>
            <a:pPr marL="281305">
              <a:lnSpc>
                <a:spcPct val="100000"/>
              </a:lnSpc>
              <a:spcBef>
                <a:spcPts val="330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PyErr_Print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();</a:t>
            </a:r>
            <a:endParaRPr sz="850">
              <a:latin typeface="BPG Courier S GPL&amp;GNU"/>
              <a:cs typeface="BPG Courier S GPL&amp;GNU"/>
            </a:endParaRPr>
          </a:p>
          <a:p>
            <a:pPr marL="281305" marR="1818639">
              <a:lnSpc>
                <a:spcPct val="139800"/>
              </a:lnSpc>
            </a:pPr>
            <a:r>
              <a:rPr dirty="0" sz="850" spc="15">
                <a:latin typeface="BPG Courier S GPL&amp;GNU"/>
                <a:cs typeface="BPG Courier S GPL&amp;GNU"/>
              </a:rPr>
              <a:t>cout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&lt;&lt;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"module not found"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&lt;&lt;</a:t>
            </a:r>
            <a:r>
              <a:rPr dirty="0" sz="850" spc="-25">
                <a:solidFill>
                  <a:srgbClr val="981A1A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endl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;  </a:t>
            </a: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return</a:t>
            </a:r>
            <a:r>
              <a:rPr dirty="0" sz="850" spc="10">
                <a:solidFill>
                  <a:srgbClr val="770087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0">
                <a:solidFill>
                  <a:srgbClr val="981A1A"/>
                </a:solidFill>
                <a:latin typeface="BPG Courier S GPL&amp;GNU"/>
                <a:cs typeface="BPG Courier S GPL&amp;GNU"/>
              </a:rPr>
              <a:t>-</a:t>
            </a:r>
            <a:r>
              <a:rPr dirty="0" sz="850" spc="10">
                <a:solidFill>
                  <a:srgbClr val="116644"/>
                </a:solidFill>
                <a:latin typeface="BPG Courier S GPL&amp;GNU"/>
                <a:cs typeface="BPG Courier S GPL&amp;GNU"/>
              </a:rPr>
              <a:t>1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;</a:t>
            </a:r>
            <a:endParaRPr sz="85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}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BPG Courier S GPL&amp;GNU"/>
              <a:cs typeface="BPG Courier S GPL&amp;GNU"/>
            </a:endParaRPr>
          </a:p>
          <a:p>
            <a:pPr marL="12700" marR="542290">
              <a:lnSpc>
                <a:spcPct val="132400"/>
              </a:lnSpc>
            </a:pPr>
            <a:r>
              <a:rPr dirty="0" sz="850" spc="15">
                <a:latin typeface="BPG Courier S GPL&amp;GNU"/>
                <a:cs typeface="BPG Courier S GPL&amp;GNU"/>
              </a:rPr>
              <a:t>PyObject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 </a:t>
            </a:r>
            <a:r>
              <a:rPr dirty="0" sz="850" spc="15">
                <a:latin typeface="BPG Courier S GPL&amp;GNU"/>
                <a:cs typeface="BPG Courier S GPL&amp;GNU"/>
              </a:rPr>
              <a:t>pFunc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5">
                <a:latin typeface="BPG Courier S GPL&amp;GNU"/>
                <a:cs typeface="BPG Courier S GPL&amp;GNU"/>
              </a:rPr>
              <a:t>PyObject_GetAttrString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pModule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"main"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  </a:t>
            </a: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if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!</a:t>
            </a:r>
            <a:r>
              <a:rPr dirty="0" sz="850" spc="15">
                <a:latin typeface="BPG Courier S GPL&amp;GNU"/>
                <a:cs typeface="BPG Courier S GPL&amp;GNU"/>
              </a:rPr>
              <a:t>pFunc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|| !</a:t>
            </a:r>
            <a:r>
              <a:rPr dirty="0" sz="850" spc="15">
                <a:latin typeface="BPG Courier S GPL&amp;GNU"/>
                <a:cs typeface="BPG Courier S GPL&amp;GNU"/>
              </a:rPr>
              <a:t>PyCallable_Check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pFunc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))</a:t>
            </a:r>
            <a:r>
              <a:rPr dirty="0" sz="850" spc="5">
                <a:solidFill>
                  <a:srgbClr val="333333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{</a:t>
            </a:r>
            <a:endParaRPr sz="850">
              <a:latin typeface="BPG Courier S GPL&amp;GNU"/>
              <a:cs typeface="BPG Courier S GPL&amp;GNU"/>
            </a:endParaRPr>
          </a:p>
          <a:p>
            <a:pPr marL="281305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PyErr_Print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();</a:t>
            </a:r>
            <a:endParaRPr sz="850">
              <a:latin typeface="BPG Courier S GPL&amp;GNU"/>
              <a:cs typeface="BPG Courier S GPL&amp;GNU"/>
            </a:endParaRPr>
          </a:p>
          <a:p>
            <a:pPr marL="281305" marR="1348105">
              <a:lnSpc>
                <a:spcPct val="132400"/>
              </a:lnSpc>
              <a:spcBef>
                <a:spcPts val="75"/>
              </a:spcBef>
            </a:pPr>
            <a:r>
              <a:rPr dirty="0" sz="850" spc="15">
                <a:latin typeface="BPG Courier S GPL&amp;GNU"/>
                <a:cs typeface="BPG Courier S GPL&amp;GNU"/>
              </a:rPr>
              <a:t>cout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&lt;&lt; </a:t>
            </a:r>
            <a:r>
              <a:rPr dirty="0" sz="850" spc="15">
                <a:solidFill>
                  <a:srgbClr val="AA1111"/>
                </a:solidFill>
                <a:latin typeface="BPG Courier S GPL&amp;GNU"/>
                <a:cs typeface="BPG Courier S GPL&amp;GNU"/>
              </a:rPr>
              <a:t>"not found function init"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&lt;&lt;</a:t>
            </a:r>
            <a:r>
              <a:rPr dirty="0" sz="850" spc="-15">
                <a:solidFill>
                  <a:srgbClr val="981A1A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5">
                <a:latin typeface="BPG Courier S GPL&amp;GNU"/>
                <a:cs typeface="BPG Courier S GPL&amp;GNU"/>
              </a:rPr>
              <a:t>endl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;  </a:t>
            </a: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return</a:t>
            </a:r>
            <a:r>
              <a:rPr dirty="0" sz="850" spc="10">
                <a:solidFill>
                  <a:srgbClr val="770087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0">
                <a:solidFill>
                  <a:srgbClr val="981A1A"/>
                </a:solidFill>
                <a:latin typeface="BPG Courier S GPL&amp;GNU"/>
                <a:cs typeface="BPG Courier S GPL&amp;GNU"/>
              </a:rPr>
              <a:t>-</a:t>
            </a:r>
            <a:r>
              <a:rPr dirty="0" sz="850" spc="10">
                <a:solidFill>
                  <a:srgbClr val="116644"/>
                </a:solidFill>
                <a:latin typeface="BPG Courier S GPL&amp;GNU"/>
                <a:cs typeface="BPG Courier S GPL&amp;GNU"/>
              </a:rPr>
              <a:t>1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;</a:t>
            </a:r>
            <a:endParaRPr sz="85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}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BPG Courier S GPL&amp;GNU"/>
              <a:cs typeface="BPG Courier S GPL&amp;GNU"/>
            </a:endParaRPr>
          </a:p>
          <a:p>
            <a:pPr marL="12700" marR="878205">
              <a:lnSpc>
                <a:spcPct val="132400"/>
              </a:lnSpc>
            </a:pPr>
            <a:r>
              <a:rPr dirty="0" sz="850" spc="15">
                <a:latin typeface="BPG Courier S GPL&amp;GNU"/>
                <a:cs typeface="BPG Courier S GPL&amp;GNU"/>
              </a:rPr>
              <a:t>PyObject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* </a:t>
            </a:r>
            <a:r>
              <a:rPr dirty="0" sz="850" spc="15">
                <a:latin typeface="BPG Courier S GPL&amp;GNU"/>
                <a:cs typeface="BPG Courier S GPL&amp;GNU"/>
              </a:rPr>
              <a:t>pReturn </a:t>
            </a:r>
            <a:r>
              <a:rPr dirty="0" sz="850" spc="15">
                <a:solidFill>
                  <a:srgbClr val="981A1A"/>
                </a:solidFill>
                <a:latin typeface="BPG Courier S GPL&amp;GNU"/>
                <a:cs typeface="BPG Courier S GPL&amp;GNU"/>
              </a:rPr>
              <a:t>= </a:t>
            </a:r>
            <a:r>
              <a:rPr dirty="0" sz="850" spc="15">
                <a:latin typeface="BPG Courier S GPL&amp;GNU"/>
                <a:cs typeface="BPG Courier S GPL&amp;GNU"/>
              </a:rPr>
              <a:t>PyObject_CallObject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</a:t>
            </a:r>
            <a:r>
              <a:rPr dirty="0" sz="850" spc="15">
                <a:latin typeface="BPG Courier S GPL&amp;GNU"/>
                <a:cs typeface="BPG Courier S GPL&amp;GNU"/>
              </a:rPr>
              <a:t>pFunc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, </a:t>
            </a:r>
            <a:r>
              <a:rPr dirty="0" sz="850" spc="15">
                <a:latin typeface="BPG Courier S GPL&amp;GNU"/>
                <a:cs typeface="BPG Courier S GPL&amp;GNU"/>
              </a:rPr>
              <a:t>NULL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);  </a:t>
            </a:r>
            <a:r>
              <a:rPr dirty="0" sz="850" spc="15">
                <a:latin typeface="BPG Courier S GPL&amp;GNU"/>
                <a:cs typeface="BPG Courier S GPL&amp;GNU"/>
              </a:rPr>
              <a:t>PyErr_Print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();</a:t>
            </a:r>
            <a:endParaRPr sz="850">
              <a:latin typeface="BPG Courier S GPL&amp;GNU"/>
              <a:cs typeface="BPG Courier S GPL&amp;GN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0305" y="8144478"/>
            <a:ext cx="1234440" cy="921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1305" marR="5080">
              <a:lnSpc>
                <a:spcPct val="139800"/>
              </a:lnSpc>
              <a:spcBef>
                <a:spcPts val="95"/>
              </a:spcBef>
            </a:pPr>
            <a:r>
              <a:rPr dirty="0" sz="850" spc="15">
                <a:solidFill>
                  <a:srgbClr val="AA5400"/>
                </a:solidFill>
                <a:latin typeface="BPG Courier S GPL&amp;GNU"/>
                <a:cs typeface="BPG Courier S GPL&amp;GNU"/>
              </a:rPr>
              <a:t>//</a:t>
            </a:r>
            <a:r>
              <a:rPr dirty="0" sz="850" spc="25">
                <a:solidFill>
                  <a:srgbClr val="AA5400"/>
                </a:solidFill>
                <a:latin typeface="Droid Sans Fallback"/>
                <a:cs typeface="Droid Sans Fallback"/>
              </a:rPr>
              <a:t>释放资源 </a:t>
            </a:r>
            <a:r>
              <a:rPr dirty="0" sz="850" spc="15">
                <a:latin typeface="BPG Courier S GPL&amp;GNU"/>
                <a:cs typeface="BPG Courier S GPL&amp;GNU"/>
              </a:rPr>
              <a:t>Py_Finaliz</a:t>
            </a:r>
            <a:r>
              <a:rPr dirty="0" sz="850" spc="10">
                <a:latin typeface="BPG Courier S GPL&amp;GNU"/>
                <a:cs typeface="BPG Courier S GPL&amp;GNU"/>
              </a:rPr>
              <a:t>e</a:t>
            </a: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();</a:t>
            </a:r>
            <a:endParaRPr sz="850">
              <a:latin typeface="BPG Courier S GPL&amp;GNU"/>
              <a:cs typeface="BPG Courier S GPL&amp;GN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BPG Courier S GPL&amp;GNU"/>
              <a:cs typeface="BPG Courier S GPL&amp;GNU"/>
            </a:endParaRPr>
          </a:p>
          <a:p>
            <a:pPr marL="281305">
              <a:lnSpc>
                <a:spcPct val="100000"/>
              </a:lnSpc>
            </a:pPr>
            <a:r>
              <a:rPr dirty="0" sz="850" spc="15">
                <a:solidFill>
                  <a:srgbClr val="770087"/>
                </a:solidFill>
                <a:latin typeface="BPG Courier S GPL&amp;GNU"/>
                <a:cs typeface="BPG Courier S GPL&amp;GNU"/>
              </a:rPr>
              <a:t>return</a:t>
            </a:r>
            <a:r>
              <a:rPr dirty="0" sz="850">
                <a:solidFill>
                  <a:srgbClr val="770087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850" spc="10">
                <a:solidFill>
                  <a:srgbClr val="116644"/>
                </a:solidFill>
                <a:latin typeface="BPG Courier S GPL&amp;GNU"/>
                <a:cs typeface="BPG Courier S GPL&amp;GNU"/>
              </a:rPr>
              <a:t>0</a:t>
            </a:r>
            <a:r>
              <a:rPr dirty="0" sz="850" spc="10">
                <a:solidFill>
                  <a:srgbClr val="333333"/>
                </a:solidFill>
                <a:latin typeface="BPG Courier S GPL&amp;GNU"/>
                <a:cs typeface="BPG Courier S GPL&amp;GNU"/>
              </a:rPr>
              <a:t>;</a:t>
            </a:r>
            <a:endParaRPr sz="85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850" spc="15">
                <a:solidFill>
                  <a:srgbClr val="333333"/>
                </a:solidFill>
                <a:latin typeface="BPG Courier S GPL&amp;GNU"/>
                <a:cs typeface="BPG Courier S GPL&amp;GNU"/>
              </a:rPr>
              <a:t>}</a:t>
            </a:r>
            <a:endParaRPr sz="850">
              <a:latin typeface="BPG Courier S GPL&amp;GNU"/>
              <a:cs typeface="BPG Courier S GPL&amp;GN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82C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2023-07-02T15:58:59Z</dcterms:created>
  <dcterms:modified xsi:type="dcterms:W3CDTF">2023-07-02T15:58:59Z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2023-07-02T00:00:00Z</vt:filetime>
  </property>
  <property fmtid="{D5CDD505-2E9C-101B-9397-08002B2CF9AE}" pid="3" name="Creator">
    <vt:lpwstr>Typora</vt:lpwstr>
  </property>
  <property fmtid="{D5CDD505-2E9C-101B-9397-08002B2CF9AE}" pid="4" name="LastSaved">
    <vt:filetime>2023-07-02T00:00:00Z</vt:filetime>
  </property>
</Properties>
</file>