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DE8F-74BE-4E0C-97A1-B539343C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EF9A2-77F5-445B-8316-81A0BB74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6D6A-B0A2-49C0-8314-4D667B3B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DE89-D1B8-4851-9A99-49EC43B6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C193-D5E1-4B13-921D-187E152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0BA3-08F7-4F3A-93FA-9D7C3B94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CC3A-5431-4B0D-BB97-6C33A0B2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40D2-0ED5-4442-AF8E-01DCFAD0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8C9-BD49-44D8-AB86-230B3F4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07A3-A170-4FDB-B9BA-DB4C3ED5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AD431-41C2-44A4-B11C-7036261EE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5C533-F881-4810-9706-480871F3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007-57F7-4098-8548-B2929CA8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6DD0-17C1-4B95-80E2-D053D66D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AE27-6127-4AD2-9599-45217905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ABE-F5C7-4704-A74A-522115C7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FAFE-F348-43A8-A921-F405EB66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257C-C046-442B-BE99-A1F1215E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03BD-0D1A-4511-A970-09C6414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19E1-B974-465D-88A8-425592F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FA7A-CA97-4025-A967-D27A115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C862-FEBC-45CC-82A4-7FEF3F34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5932-FCAA-4466-8E44-F89FD4CA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E491-35D7-4D12-A54E-206F7ABC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A643-B457-4FDB-A603-F8AA3A21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A03C-AAC1-47C4-A416-80929FD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39CB-DF6D-4FBE-9546-16B3DE0C8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CE88-96EF-4B2E-A0B6-C665622C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EC5B-F7EC-4041-BD07-E4DFE510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BB42-082B-4ED9-8D20-B180A36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DD7B-9F46-4D9C-9262-331BD4A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AE2A-215A-4E45-A623-77D11F9F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A5A-8FA3-48AE-A06E-4C8CC2A8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73E3-6D38-4D44-9BE6-AFF6E82B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B3D4B-60E4-4C8C-BACE-02AA16D5F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15B6-DA7D-46D9-B2DB-FAA58361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2C7BA-9D92-4CBC-935E-6C98402D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36EBE-F4B8-4B85-B300-12E1CFF6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A28-7816-4840-AD0B-3A38B9E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747D-2AE1-4276-ACCE-B1F5F97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18CF2-B388-402C-AAD4-8F33292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649E-651A-4651-A049-8B22D42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A3E9-E03A-4422-AC91-B3B0715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2800C-4BFE-4CCE-92AA-FF28BC27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C758B-82C0-44C0-8F15-197C2CE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D186-5BC0-4DD2-AE52-DB74F699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9EB-0621-4F9C-AAD2-1570EC29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AC59-809A-4ABE-8C58-14F7ABD5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AFEE-1B76-4E17-9E24-8ADD58D2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C845-E64E-4E66-A8BB-99DE6961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DC39-3B7E-4633-87AB-B7E12DB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B18F-C0CA-427D-88D1-DDBBC2DE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BF4-37FD-484E-9682-C4161553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16D9E-5256-4D32-B39B-6753B5EE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23686-D415-4C01-AE25-72E40B1DB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8973-C994-4FC4-AAD3-662318FC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1F68-0439-498A-B708-E478D94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E0CD-86DF-4CF5-BD9B-14BA4A4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FA426-F499-4598-8D57-AA26A84E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B14C9-C5FA-45A4-8B91-3A1B8CEE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7FB9-90A8-4C37-9696-2BD70202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76E-7881-4D07-A0C6-9DFC6B77B72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BED5-453F-4786-A5AC-F169CCF85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87C6-C3DA-40FB-A290-9486B059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FF78-C3FC-4A3E-9708-6D29C58D5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man_ey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9425-3F8A-4B99-BF64-21A8D9416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808EB-0F2D-4CE0-AEDE-A95F046E6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Ricks PhD, Spring 2018</a:t>
            </a:r>
          </a:p>
          <a:p>
            <a:r>
              <a:rPr lang="en-US" dirty="0"/>
              <a:t>Most content from </a:t>
            </a:r>
            <a:r>
              <a:rPr lang="en-US" dirty="0">
                <a:hlinkClick r:id="rId2"/>
              </a:rPr>
              <a:t>https://en.wikipedia.org/wiki/Human_eye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6E6-7B1D-4962-8D1C-811380C3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8809-F55D-41BB-A43C-2AB9060C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Eye-diagram no circles border.svg">
            <a:extLst>
              <a:ext uri="{FF2B5EF4-FFF2-40B4-BE49-F238E27FC236}">
                <a16:creationId xmlns:a16="http://schemas.microsoft.com/office/drawing/2014/main" id="{AA67D7C2-2D75-4095-9DAA-B979F9E2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0"/>
            <a:ext cx="7023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029A-8C7E-439C-91EE-90F9C1E2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3701-5B02-491D-842B-CEDF7C8C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upload.wikimedia.org/wikipedia/commons/thumb/1/1e/Schematic_diagram_of_the_human_eye_en.svg/416px-Schematic_diagram_of_the_human_eye_en.svg.png">
            <a:extLst>
              <a:ext uri="{FF2B5EF4-FFF2-40B4-BE49-F238E27FC236}">
                <a16:creationId xmlns:a16="http://schemas.microsoft.com/office/drawing/2014/main" id="{6228272C-D081-49A6-AE9E-FD8E0A2D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21" y="-3175"/>
            <a:ext cx="6747633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3D3-E410-4682-8381-7150ED7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202C-0FE3-4E6A-8F9B-A8E07FA3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Blausen 0389 EyeAnatomy 02.png">
            <a:extLst>
              <a:ext uri="{FF2B5EF4-FFF2-40B4-BE49-F238E27FC236}">
                <a16:creationId xmlns:a16="http://schemas.microsoft.com/office/drawing/2014/main" id="{E6CDAA6E-3E36-46C2-A7C0-AE635F8C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DAF5-35CD-433A-B62A-331F533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9AD0-3DB8-485A-B0BD-E4479192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ones SMJ2 E.svg">
            <a:extLst>
              <a:ext uri="{FF2B5EF4-FFF2-40B4-BE49-F238E27FC236}">
                <a16:creationId xmlns:a16="http://schemas.microsoft.com/office/drawing/2014/main" id="{1A970C3C-2239-4AB6-850B-394D8B73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43" y="111126"/>
            <a:ext cx="8923284" cy="674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3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Eye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Optical Illusions</dc:title>
  <dc:creator>Brian Ricks</dc:creator>
  <cp:lastModifiedBy>Brian Ricks</cp:lastModifiedBy>
  <cp:revision>2</cp:revision>
  <dcterms:created xsi:type="dcterms:W3CDTF">2018-01-16T14:47:50Z</dcterms:created>
  <dcterms:modified xsi:type="dcterms:W3CDTF">2018-01-16T14:57:44Z</dcterms:modified>
</cp:coreProperties>
</file>