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59" r:id="rId6"/>
    <p:sldId id="260" r:id="rId7"/>
    <p:sldId id="257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DE8F-74BE-4E0C-97A1-B539343C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EF9A2-77F5-445B-8316-81A0BB746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6D6A-B0A2-49C0-8314-4D667B3B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DE89-D1B8-4851-9A99-49EC43B6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C193-D5E1-4B13-921D-187E1523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5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0BA3-08F7-4F3A-93FA-9D7C3B94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BCC3A-5431-4B0D-BB97-6C33A0B2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40D2-0ED5-4442-AF8E-01DCFAD0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A8C9-BD49-44D8-AB86-230B3F43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07A3-A170-4FDB-B9BA-DB4C3ED5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AD431-41C2-44A4-B11C-7036261EE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5C533-F881-4810-9706-480871F3C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F007-57F7-4098-8548-B2929CA8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6DD0-17C1-4B95-80E2-D053D66D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AE27-6127-4AD2-9599-45217905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ABE-F5C7-4704-A74A-522115C7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FAFE-F348-43A8-A921-F405EB66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257C-C046-442B-BE99-A1F1215E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03BD-0D1A-4511-A970-09C6414A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19E1-B974-465D-88A8-425592F1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FA7A-CA97-4025-A967-D27A1156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C862-FEBC-45CC-82A4-7FEF3F34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5932-FCAA-4466-8E44-F89FD4CA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E491-35D7-4D12-A54E-206F7ABC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A643-B457-4FDB-A603-F8AA3A21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A03C-AAC1-47C4-A416-80929FD5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39CB-DF6D-4FBE-9546-16B3DE0C8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CE88-96EF-4B2E-A0B6-C665622C8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CEC5B-F7EC-4041-BD07-E4DFE510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BB42-082B-4ED9-8D20-B180A363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DD7B-9F46-4D9C-9262-331BD4AE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AE2A-215A-4E45-A623-77D11F9F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A5A-8FA3-48AE-A06E-4C8CC2A8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73E3-6D38-4D44-9BE6-AFF6E82BC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B3D4B-60E4-4C8C-BACE-02AA16D5F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615B6-DA7D-46D9-B2DB-FAA58361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2C7BA-9D92-4CBC-935E-6C98402D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36EBE-F4B8-4B85-B300-12E1CFF6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A28-7816-4840-AD0B-3A38B9E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747D-2AE1-4276-ACCE-B1F5F971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18CF2-B388-402C-AAD4-8F33292F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F649E-651A-4651-A049-8B22D42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FA3E9-E03A-4422-AC91-B3B07152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2800C-4BFE-4CCE-92AA-FF28BC27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C758B-82C0-44C0-8F15-197C2CE2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CD186-5BC0-4DD2-AE52-DB74F699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E9EB-0621-4F9C-AAD2-1570EC29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AC59-809A-4ABE-8C58-14F7ABD5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AFEE-1B76-4E17-9E24-8ADD58D24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FC845-E64E-4E66-A8BB-99DE6961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DC39-3B7E-4633-87AB-B7E12DB0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CB18F-C0CA-427D-88D1-DDBBC2DE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0BF4-37FD-484E-9682-C4161553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16D9E-5256-4D32-B39B-6753B5EEE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23686-D415-4C01-AE25-72E40B1DB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A8973-C994-4FC4-AAD3-662318FC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41F68-0439-498A-B708-E478D944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1E0CD-86DF-4CF5-BD9B-14BA4A49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FA426-F499-4598-8D57-AA26A84E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B14C9-C5FA-45A4-8B91-3A1B8CEE2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67FB9-90A8-4C37-9696-2BD70202F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BED5-453F-4786-A5AC-F169CCF85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F87C6-C3DA-40FB-A290-9486B059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news/wonk/wp/2015/02/27/12-fascinating-optical-illusions-show-how-color-can-trick-the-eye/?utm_term=.34ad7d7e726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9425-3F8A-4B99-BF64-21A8D9416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Optical Illusions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808EB-0F2D-4CE0-AEDE-A95F046E6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 Ricks PhD, Spring 2018</a:t>
            </a:r>
          </a:p>
          <a:p>
            <a:r>
              <a:rPr lang="en-US" dirty="0"/>
              <a:t>Most content from </a:t>
            </a:r>
            <a:r>
              <a:rPr lang="en-US" dirty="0">
                <a:hlinkClick r:id="rId2"/>
              </a:rPr>
              <a:t>https://www.washingtonpost.com/news/wonk/wp/2015/02/27/12-fascinating-optical-illusions-show-how-color-can-trick-the-eye/?utm_term=.34ad7d7e726d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96E6-7B1D-4962-8D1C-811380C3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8809-F55D-41BB-A43C-2AB9060C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img.washingtonpost.com/blogs/wonkblog/files/2015/02/checkershadow_illusion4med.jpg">
            <a:extLst>
              <a:ext uri="{FF2B5EF4-FFF2-40B4-BE49-F238E27FC236}">
                <a16:creationId xmlns:a16="http://schemas.microsoft.com/office/drawing/2014/main" id="{57D47720-7C1F-4DF4-9612-33FFFE5B1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17" y="-4875"/>
            <a:ext cx="8820727" cy="686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6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10AE-F343-424C-999B-6DB4EF9F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2351-A8E4-49D2-83ED-63E332CE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img.washingtonpost.com/blogs/wonkblog/files/2015/02/dress_color.png">
            <a:extLst>
              <a:ext uri="{FF2B5EF4-FFF2-40B4-BE49-F238E27FC236}">
                <a16:creationId xmlns:a16="http://schemas.microsoft.com/office/drawing/2014/main" id="{96747F68-0021-4F74-BF07-700C772D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18" y="-1"/>
            <a:ext cx="8042681" cy="692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1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4B93-6F6A-4196-80DF-072A5760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1B69-6FAA-492E-B313-C32C16EF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img.washingtonpost.com/blogs/wonkblog/files/2015/02/identical-colors.jpg">
            <a:extLst>
              <a:ext uri="{FF2B5EF4-FFF2-40B4-BE49-F238E27FC236}">
                <a16:creationId xmlns:a16="http://schemas.microsoft.com/office/drawing/2014/main" id="{65B70D76-A888-4077-A5F0-13F894AA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62" y="0"/>
            <a:ext cx="9954501" cy="6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1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F1D6-D440-4CD2-B6EE-8127C654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422D-90C9-43AB-A6A0-EDBEEDB2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img.washingtonpost.com/blogs/wonkblog/files/2015/02/yellow-blue-dogs.jpg">
            <a:extLst>
              <a:ext uri="{FF2B5EF4-FFF2-40B4-BE49-F238E27FC236}">
                <a16:creationId xmlns:a16="http://schemas.microsoft.com/office/drawing/2014/main" id="{18EE940F-2716-4C6F-B674-31DA2EF4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1" y="0"/>
            <a:ext cx="1194773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5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5C29-C391-4357-9F21-020AB1D5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2511-C623-48CF-A2A5-B4819720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img.washingtonpost.com/wp-apps/imrs.php?src=https://img.washingtonpost.com/blogs/wonkblog/files/2015/02/chess-pieces-big.jpg&amp;w=480">
            <a:extLst>
              <a:ext uri="{FF2B5EF4-FFF2-40B4-BE49-F238E27FC236}">
                <a16:creationId xmlns:a16="http://schemas.microsoft.com/office/drawing/2014/main" id="{96D417E1-C042-46FD-A69C-679F84A5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-3810"/>
            <a:ext cx="6918036" cy="687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7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388F-926E-46F6-989F-EC43C54C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4F3C-545D-4A70-A7BC-929DD0BA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img.washingtonpost.com/pbox.php?url=https://www.washingtonpost.com/blogs/wonkblog/files/2015/02/Pinnas_illusory_intertwining_effect.gif&amp;op=noop">
            <a:extLst>
              <a:ext uri="{FF2B5EF4-FFF2-40B4-BE49-F238E27FC236}">
                <a16:creationId xmlns:a16="http://schemas.microsoft.com/office/drawing/2014/main" id="{7CAFC0FD-7C70-41E1-BDA3-C87B2655B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5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D36A-BD29-4D6B-9C9B-4176BF36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A300-96BB-4A51-AD49-EAC387DA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70965" y="-419852"/>
            <a:ext cx="20622776" cy="89682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img.washingtonpost.com/wp-apps/imrs.php?src=https://img.washingtonpost.com/blogs/wonkblog/files/2015/02/Screen-Shot-2015-03-02-at-11.09.53-AM.png&amp;w=480">
            <a:extLst>
              <a:ext uri="{FF2B5EF4-FFF2-40B4-BE49-F238E27FC236}">
                <a16:creationId xmlns:a16="http://schemas.microsoft.com/office/drawing/2014/main" id="{0516297F-C210-4F8A-A4F6-8916CF263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8" y="13854"/>
            <a:ext cx="9662323" cy="68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1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F366-B2BB-4864-B9F4-0A64E460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85BD-E1DE-432A-BA89-8635E653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img.washingtonpost.com/wp-apps/imrs.php?src=https://img.washingtonpost.com/blogs/wonkblog/files/2015/02/800px-Gradient-optical-illusion.svg_.png&amp;w=480">
            <a:extLst>
              <a:ext uri="{FF2B5EF4-FFF2-40B4-BE49-F238E27FC236}">
                <a16:creationId xmlns:a16="http://schemas.microsoft.com/office/drawing/2014/main" id="{9FEA9CF0-E863-44B4-A037-05BAFBC78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5" y="0"/>
            <a:ext cx="94593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74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Some Optical Illusions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Optical Illusions</dc:title>
  <dc:creator>Brian Ricks</dc:creator>
  <cp:lastModifiedBy>Brian Ricks</cp:lastModifiedBy>
  <cp:revision>1</cp:revision>
  <dcterms:created xsi:type="dcterms:W3CDTF">2018-01-16T14:47:50Z</dcterms:created>
  <dcterms:modified xsi:type="dcterms:W3CDTF">2018-01-16T14:52:26Z</dcterms:modified>
</cp:coreProperties>
</file>