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Приготушка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Лучшее приложение для кулинаров!!!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16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6563" y="316731"/>
            <a:ext cx="1005839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Приготушка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 – Ваш Проводник в Мировой Кулинарии!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ru-RU" altLang="ru-RU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Ищете вдохновение для ужина? Столкнулись с затруднением, что приготовить на праздник? С приложением 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Приготушка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" кулинарные вопросы остаются в прошлом!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563" y="2304384"/>
            <a:ext cx="75129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Огромная </a:t>
            </a:r>
            <a:r>
              <a:rPr lang="ru-RU" sz="1600" dirty="0">
                <a:solidFill>
                  <a:schemeClr val="bg1"/>
                </a:solidFill>
              </a:rPr>
              <a:t>База Рецептов: Более 10,000 уникальных и проверенных рецептов из разных уголков мира! От классических блюд до современных кулинарных шедевров – у нас есть все!</a:t>
            </a:r>
            <a:r>
              <a:rPr lang="ru-RU" sz="1600" dirty="0">
                <a:solidFill>
                  <a:schemeClr val="bg1"/>
                </a:solidFill>
              </a:rPr>
              <a:t/>
            </a:r>
            <a:br>
              <a:rPr lang="ru-RU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Индивидуальные Рекомендации: Просто укажите свои предпочтения и ингредиенты, и "</a:t>
            </a:r>
            <a:r>
              <a:rPr lang="ru-RU" sz="1600" dirty="0" err="1">
                <a:solidFill>
                  <a:schemeClr val="bg1"/>
                </a:solidFill>
              </a:rPr>
              <a:t>Приготушка</a:t>
            </a:r>
            <a:r>
              <a:rPr lang="ru-RU" sz="1600" dirty="0">
                <a:solidFill>
                  <a:schemeClr val="bg1"/>
                </a:solidFill>
              </a:rPr>
              <a:t>" предложит вам идеальные рецепты! Забудьте о скуке на кухне.</a:t>
            </a:r>
            <a:r>
              <a:rPr lang="ru-RU" sz="1600" dirty="0">
                <a:solidFill>
                  <a:schemeClr val="bg1"/>
                </a:solidFill>
              </a:rPr>
              <a:t/>
            </a:r>
            <a:br>
              <a:rPr lang="ru-RU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Пошаговые Инструкции: Каждое блюдо сопровождается понятными пошаговыми инструкциями и фотографиями, благодаря которым даже начинающий повар сможет легко справиться с рецептом.</a:t>
            </a:r>
            <a:r>
              <a:rPr lang="ru-RU" sz="1600" dirty="0">
                <a:solidFill>
                  <a:schemeClr val="bg1"/>
                </a:solidFill>
              </a:rPr>
              <a:t/>
            </a:r>
            <a:br>
              <a:rPr lang="ru-RU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Функция «Моя Кулинарная Книга»: Сохраняйте любимые рецепты в одном месте, чтобы всегда иметь к ним доступ! Легко делитесь ими с друзьями и семьей.</a:t>
            </a:r>
            <a:r>
              <a:rPr lang="ru-RU" sz="1600" dirty="0">
                <a:solidFill>
                  <a:schemeClr val="bg1"/>
                </a:solidFill>
              </a:rPr>
              <a:t/>
            </a:r>
            <a:br>
              <a:rPr lang="ru-RU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Общие Советы и Хитрости: Получите доступ к ценным советам по приготовлению и хранению продуктов, что сделает ваши кулинарные эксперименты более удачными!</a:t>
            </a:r>
            <a:r>
              <a:rPr lang="ru-RU" sz="1600" dirty="0">
                <a:solidFill>
                  <a:schemeClr val="bg1"/>
                </a:solidFill>
              </a:rPr>
              <a:t/>
            </a:r>
            <a:br>
              <a:rPr lang="ru-RU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Интерактивные Списки Покупок: Автоматически создавайте списки покупок на основе выбранных рецептов, чтобы никогда не забыть важные ингредиенты.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3411" y="1904274"/>
            <a:ext cx="405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Почему выбирают "</a:t>
            </a:r>
            <a:r>
              <a:rPr lang="ru-RU" sz="2000" dirty="0" err="1">
                <a:solidFill>
                  <a:schemeClr val="bg1"/>
                </a:solidFill>
              </a:rPr>
              <a:t>Приготушка</a:t>
            </a:r>
            <a:r>
              <a:rPr lang="ru-RU" sz="2000" dirty="0">
                <a:solidFill>
                  <a:schemeClr val="bg1"/>
                </a:solidFill>
              </a:rPr>
              <a:t>"?</a:t>
            </a:r>
          </a:p>
        </p:txBody>
      </p:sp>
      <p:pic>
        <p:nvPicPr>
          <p:cNvPr id="1032" name="Picture 8" descr="https://avatars.mds.yandex.net/i?id=d2247b525db6e5041b2fce04da8189fe79e9b002-10700817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98" y="2450318"/>
            <a:ext cx="3429000" cy="3048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46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861" y="579520"/>
            <a:ext cx="1012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	Скачайте </a:t>
            </a:r>
            <a:r>
              <a:rPr lang="ru-RU" dirty="0">
                <a:solidFill>
                  <a:schemeClr val="bg1"/>
                </a:solidFill>
              </a:rPr>
              <a:t>"</a:t>
            </a:r>
            <a:r>
              <a:rPr lang="ru-RU" dirty="0" err="1">
                <a:solidFill>
                  <a:schemeClr val="bg1"/>
                </a:solidFill>
              </a:rPr>
              <a:t>Приготушка</a:t>
            </a:r>
            <a:r>
              <a:rPr lang="ru-RU" dirty="0">
                <a:solidFill>
                  <a:schemeClr val="bg1"/>
                </a:solidFill>
              </a:rPr>
              <a:t>" уже сегодня! Присоединяйтесь к миллионам довольных пользователей и откройте для себя радость кулинарии в любой момент. Сделайте приготовление пищи увлекательным и простым!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213" y="2356702"/>
            <a:ext cx="10306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</a:rPr>
              <a:t>Приготушка</a:t>
            </a:r>
            <a:r>
              <a:rPr lang="ru-RU" sz="2000" dirty="0">
                <a:solidFill>
                  <a:schemeClr val="bg1"/>
                </a:solidFill>
              </a:rPr>
              <a:t> – ваш верный помощник на кухне! Готовьте с любовью и вдохновением!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741" y="2887186"/>
            <a:ext cx="4798626" cy="37322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9987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18</TotalTime>
  <Words>61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Roboto</vt:lpstr>
      <vt:lpstr>Trebuchet MS</vt:lpstr>
      <vt:lpstr>Берлин</vt:lpstr>
      <vt:lpstr>Приготушка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Приготушка</dc:title>
  <dc:creator>veb2-23</dc:creator>
  <cp:lastModifiedBy>veb2-23</cp:lastModifiedBy>
  <cp:revision>2</cp:revision>
  <dcterms:created xsi:type="dcterms:W3CDTF">2024-11-25T10:38:12Z</dcterms:created>
  <dcterms:modified xsi:type="dcterms:W3CDTF">2024-11-25T10:56:30Z</dcterms:modified>
</cp:coreProperties>
</file>