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8"/>
  </p:notesMasterIdLst>
  <p:sldIdLst>
    <p:sldId id="256" r:id="rId2"/>
    <p:sldId id="295" r:id="rId3"/>
    <p:sldId id="296" r:id="rId4"/>
    <p:sldId id="288" r:id="rId5"/>
    <p:sldId id="260" r:id="rId6"/>
    <p:sldId id="293" r:id="rId7"/>
    <p:sldId id="264" r:id="rId8"/>
    <p:sldId id="297" r:id="rId9"/>
    <p:sldId id="267" r:id="rId10"/>
    <p:sldId id="298" r:id="rId11"/>
    <p:sldId id="300" r:id="rId12"/>
    <p:sldId id="299" r:id="rId13"/>
    <p:sldId id="290" r:id="rId14"/>
    <p:sldId id="285" r:id="rId15"/>
    <p:sldId id="301" r:id="rId16"/>
    <p:sldId id="286" r:id="rId1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17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9</a:t>
            </a:r>
            <a:r>
              <a:rPr lang="en-US" smtClean="0"/>
              <a:t>/</a:t>
            </a:r>
            <a:r>
              <a:rPr lang="en-US" spc="-5" smtClean="0"/>
              <a:t>22</a:t>
            </a:r>
            <a:r>
              <a:rPr lang="en-US" smtClean="0"/>
              <a:t>/</a:t>
            </a:r>
            <a:r>
              <a:rPr lang="en-US" spc="-5" smtClean="0"/>
              <a:t>2</a:t>
            </a:r>
            <a:r>
              <a:rPr lang="en-US" spc="-15" smtClean="0"/>
              <a:t>0</a:t>
            </a:r>
            <a:r>
              <a:rPr lang="en-US" spc="-5" smtClean="0"/>
              <a:t>14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75565">
              <a:lnSpc>
                <a:spcPct val="100000"/>
              </a:lnSpc>
            </a:pPr>
            <a:fld id="{81D60167-4931-47E6-BA6A-407CBD079E47}" type="slidenum">
              <a:rPr lang="en-US" smtClean="0"/>
              <a:pPr marL="75565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rakeshmondal.info/High-Torque-Motor-Low-RPM-Motor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uvic.ca/~bhung/399/minutes/Final_Repor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tteam.com/" TargetMode="External"/><Relationship Id="rId4" Type="http://schemas.openxmlformats.org/officeDocument/2006/relationships/hyperlink" Target="http://developer.android.com/training/index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yes_command_set" TargetMode="External"/><Relationship Id="rId2" Type="http://schemas.openxmlformats.org/officeDocument/2006/relationships/hyperlink" Target="https://en.wikipedia.org/wiki/Maker_cul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2381919"/>
            <a:ext cx="46482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US" sz="2800" dirty="0" smtClean="0">
                <a:latin typeface="Times New Roman"/>
                <a:cs typeface="Times New Roman"/>
              </a:rPr>
              <a:t>A</a:t>
            </a:r>
            <a:r>
              <a:rPr lang="en-US" sz="2800" spc="-114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Presenta</a:t>
            </a:r>
            <a:r>
              <a:rPr lang="en-US" sz="2800" spc="-10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ion</a:t>
            </a:r>
            <a:r>
              <a:rPr lang="en-US" sz="2800" spc="-4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on</a:t>
            </a:r>
            <a:r>
              <a:rPr lang="en-US" sz="2800" spc="-1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p</a:t>
            </a:r>
            <a:r>
              <a:rPr lang="en-US" sz="2800" spc="5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o</a:t>
            </a:r>
            <a:r>
              <a:rPr lang="en-US" sz="2800" spc="1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ect</a:t>
            </a:r>
          </a:p>
          <a:p>
            <a:pPr marL="12700" algn="ctr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673" y="2734641"/>
            <a:ext cx="76606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IOT BASED MILITARY SURVEILLANCE ROBOT”</a:t>
            </a:r>
            <a:endParaRPr sz="4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4572000" cy="841248"/>
          </a:xfrm>
        </p:spPr>
        <p:txBody>
          <a:bodyPr/>
          <a:lstStyle/>
          <a:p>
            <a:r>
              <a:rPr lang="en-US" dirty="0" smtClean="0"/>
              <a:t>     Camera</a:t>
            </a:r>
            <a:endParaRPr lang="en-US" dirty="0"/>
          </a:p>
        </p:txBody>
      </p:sp>
      <p:pic>
        <p:nvPicPr>
          <p:cNvPr id="2050" name="Picture 2" descr="C:\Users\ACER\Downloads\military surveillance robot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97346"/>
            <a:ext cx="3927967" cy="444921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1447800"/>
            <a:ext cx="358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IP camera</a:t>
            </a:r>
            <a:r>
              <a:rPr lang="en-US" sz="2400" dirty="0" smtClean="0"/>
              <a:t>. ... An Internet Protocol </a:t>
            </a:r>
            <a:r>
              <a:rPr lang="en-US" sz="2400" b="1" dirty="0" smtClean="0"/>
              <a:t>camera</a:t>
            </a:r>
            <a:r>
              <a:rPr lang="en-US" sz="2400" dirty="0" smtClean="0"/>
              <a:t>, or </a:t>
            </a:r>
            <a:r>
              <a:rPr lang="en-US" sz="2400" b="1" dirty="0" smtClean="0"/>
              <a:t>IP camera</a:t>
            </a:r>
            <a:r>
              <a:rPr lang="en-US" sz="2400" dirty="0" smtClean="0"/>
              <a:t>, is a type of digital video </a:t>
            </a:r>
            <a:r>
              <a:rPr lang="en-US" sz="2400" b="1" dirty="0" smtClean="0"/>
              <a:t>camera</a:t>
            </a:r>
            <a:r>
              <a:rPr lang="en-US" sz="2400" dirty="0" smtClean="0"/>
              <a:t> that receives control data and sends image data via the Internet. They are commonly used for surveillance.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1152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Bomb detector module</a:t>
            </a:r>
            <a:endParaRPr lang="en-US" dirty="0"/>
          </a:p>
        </p:txBody>
      </p:sp>
      <p:pic>
        <p:nvPicPr>
          <p:cNvPr id="1026" name="Picture 2" descr="C:\Users\ACER\Download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981200"/>
            <a:ext cx="2706688" cy="29527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62000" y="1600200"/>
            <a:ext cx="457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electricity flows through the transmitter coil, it creates a magnetic field all around it. If you sweep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above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metal radiation , current flowing chemical composition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object ,the magnetic field penetrates right through it. The magnetic field makes an electric current flow inside the object.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486400" cy="841248"/>
          </a:xfrm>
        </p:spPr>
        <p:txBody>
          <a:bodyPr>
            <a:normAutofit/>
          </a:bodyPr>
          <a:lstStyle/>
          <a:p>
            <a:r>
              <a:rPr lang="en-US" dirty="0" smtClean="0"/>
              <a:t>Motor driver –l293d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L293D is a typical Motor driver or Motor Driver IC which allows DC motor to drive on either direction. L293D is a 16-pin IC which can control a set of two DC motors simultaneously in any direction. It means that you can control two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DC motor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with a single L293D IC.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CER\Downloads\military surveillance robot\l293d-module-500x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8862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1371600" y="1143000"/>
            <a:ext cx="56419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60"/>
              </a:lnSpc>
            </a:pPr>
            <a:r>
              <a:rPr sz="4400" b="1" spc="-5" dirty="0">
                <a:solidFill>
                  <a:srgbClr val="16AFE4"/>
                </a:solidFill>
                <a:latin typeface="Times New Roman"/>
                <a:cs typeface="Times New Roman"/>
              </a:rPr>
              <a:t>Softwa</a:t>
            </a:r>
            <a:r>
              <a:rPr sz="4400" b="1" spc="-70" dirty="0">
                <a:solidFill>
                  <a:srgbClr val="16AFE4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6AFE4"/>
                </a:solidFill>
                <a:latin typeface="Times New Roman"/>
                <a:cs typeface="Times New Roman"/>
              </a:rPr>
              <a:t>e</a:t>
            </a:r>
            <a:r>
              <a:rPr sz="4400" b="1" spc="-30" dirty="0">
                <a:solidFill>
                  <a:srgbClr val="16AFE4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16AFE4"/>
                </a:solidFill>
                <a:latin typeface="Times New Roman"/>
                <a:cs typeface="Times New Roman"/>
              </a:rPr>
              <a:t>Requi</a:t>
            </a:r>
            <a:r>
              <a:rPr sz="4400" b="1" spc="-75" dirty="0">
                <a:solidFill>
                  <a:srgbClr val="16AFE4"/>
                </a:solidFill>
                <a:latin typeface="Times New Roman"/>
                <a:cs typeface="Times New Roman"/>
              </a:rPr>
              <a:t>r</a:t>
            </a:r>
            <a:r>
              <a:rPr sz="4400" b="1" dirty="0">
                <a:solidFill>
                  <a:srgbClr val="16AFE4"/>
                </a:solidFill>
                <a:latin typeface="Times New Roman"/>
                <a:cs typeface="Times New Roman"/>
              </a:rPr>
              <a:t>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219200" y="2667000"/>
            <a:ext cx="4916805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2400" spc="-20" dirty="0" err="1" smtClean="0">
                <a:latin typeface="Times New Roman"/>
                <a:cs typeface="Times New Roman"/>
              </a:rPr>
              <a:t>Arduino</a:t>
            </a:r>
            <a:r>
              <a:rPr lang="en-US" sz="2400" spc="-20" dirty="0" smtClean="0">
                <a:latin typeface="Times New Roman"/>
                <a:cs typeface="Times New Roman"/>
              </a:rPr>
              <a:t> compiler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Language: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m</a:t>
            </a:r>
            <a:r>
              <a:rPr sz="2400" spc="-15" dirty="0">
                <a:latin typeface="Times New Roman"/>
                <a:cs typeface="Times New Roman"/>
              </a:rPr>
              <a:t>bedded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C</a:t>
            </a:r>
            <a:r>
              <a:rPr sz="2400">
                <a:latin typeface="Times New Roman"/>
                <a:cs typeface="Times New Roman"/>
              </a:rPr>
              <a:t>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Proteus simulation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28600"/>
            <a:ext cx="4572000" cy="856557"/>
          </a:xfrm>
          <a:prstGeom prst="rect">
            <a:avLst/>
          </a:prstGeom>
        </p:spPr>
        <p:txBody>
          <a:bodyPr vert="horz" wrap="square" lIns="0" tIns="86273" rIns="0" bIns="0" rtlCol="0">
            <a:spAutoFit/>
          </a:bodyPr>
          <a:lstStyle/>
          <a:p>
            <a:pPr marL="439420" algn="ctr">
              <a:lnSpc>
                <a:spcPct val="100000"/>
              </a:lnSpc>
            </a:pPr>
            <a:r>
              <a:rPr spc="-30" dirty="0"/>
              <a:t>Referenc</a:t>
            </a:r>
            <a:r>
              <a:rPr spc="-40" dirty="0"/>
              <a:t>e</a:t>
            </a:r>
            <a:r>
              <a:rPr spc="-25"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4536586"/>
          </a:xfrm>
          <a:prstGeom prst="rect">
            <a:avLst/>
          </a:prstGeom>
        </p:spPr>
        <p:txBody>
          <a:bodyPr vert="horz" wrap="square" lIns="0" tIns="93432" rIns="0" bIns="0" rtlCol="0">
            <a:spAutoFit/>
          </a:bodyPr>
          <a:lstStyle/>
          <a:p>
            <a:pPr marL="681990" marR="250190" indent="-273685">
              <a:lnSpc>
                <a:spcPts val="1730"/>
              </a:lnSpc>
              <a:buClr>
                <a:srgbClr val="D24716"/>
              </a:buClr>
              <a:buSzPct val="83333"/>
              <a:buFont typeface="Wingdings 2"/>
              <a:buChar char=""/>
              <a:tabLst>
                <a:tab pos="682625" algn="l"/>
              </a:tabLst>
            </a:pPr>
            <a:r>
              <a:rPr sz="2000" dirty="0"/>
              <a:t>[1]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/>
              <a:t>B.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/>
              <a:t>C</a:t>
            </a:r>
            <a:r>
              <a:rPr sz="2000" dirty="0"/>
              <a:t>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/>
              <a:t>B.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/>
              <a:t>S.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/>
              <a:t>A</a:t>
            </a:r>
            <a:r>
              <a:rPr sz="2000" spc="-10" dirty="0"/>
              <a:t>n</a:t>
            </a:r>
            <a:r>
              <a:rPr sz="2000" spc="-5" dirty="0"/>
              <a:t>i</a:t>
            </a:r>
            <a:r>
              <a:rPr sz="2000" dirty="0"/>
              <a:t>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/>
              <a:t>Ga</a:t>
            </a:r>
            <a:r>
              <a:rPr sz="2000" spc="-10" dirty="0"/>
              <a:t>i</a:t>
            </a:r>
            <a:r>
              <a:rPr sz="2000" dirty="0"/>
              <a:t>r</a:t>
            </a:r>
            <a:r>
              <a:rPr sz="2000" spc="-10" dirty="0"/>
              <a:t>e</a:t>
            </a:r>
            <a:r>
              <a:rPr sz="2000" dirty="0"/>
              <a:t>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"GPS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/>
              <a:t>GSM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/>
              <a:t>Int</a:t>
            </a:r>
            <a:r>
              <a:rPr sz="2000" spc="-10" dirty="0"/>
              <a:t>eg</a:t>
            </a:r>
            <a:r>
              <a:rPr sz="2000" dirty="0"/>
              <a:t>r</a:t>
            </a:r>
            <a:r>
              <a:rPr sz="2000" spc="-10" dirty="0"/>
              <a:t>a</a:t>
            </a:r>
            <a:r>
              <a:rPr sz="2000" dirty="0"/>
              <a:t>ti</a:t>
            </a:r>
            <a:r>
              <a:rPr sz="2000" spc="-10" dirty="0"/>
              <a:t>o</a:t>
            </a:r>
            <a:r>
              <a:rPr sz="2000" dirty="0"/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for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/>
              <a:t>E</a:t>
            </a:r>
            <a:r>
              <a:rPr sz="2000" spc="-10" dirty="0"/>
              <a:t>nhan</a:t>
            </a:r>
            <a:r>
              <a:rPr sz="2000" dirty="0"/>
              <a:t>ci</a:t>
            </a:r>
            <a:r>
              <a:rPr sz="2000" spc="-15" dirty="0"/>
              <a:t>n</a:t>
            </a:r>
            <a:r>
              <a:rPr sz="2000" dirty="0"/>
              <a:t>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/>
              <a:t>P</a:t>
            </a:r>
            <a:r>
              <a:rPr sz="2000" spc="-10" dirty="0"/>
              <a:t>ub</a:t>
            </a:r>
            <a:r>
              <a:rPr sz="2000" spc="-5" dirty="0"/>
              <a:t>l</a:t>
            </a:r>
            <a:r>
              <a:rPr sz="2000" spc="-10" dirty="0"/>
              <a:t>i</a:t>
            </a:r>
            <a:r>
              <a:rPr sz="2000" dirty="0"/>
              <a:t>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0" dirty="0"/>
              <a:t>T</a:t>
            </a:r>
            <a:r>
              <a:rPr sz="2000" dirty="0"/>
              <a:t>r</a:t>
            </a:r>
            <a:r>
              <a:rPr sz="2000" spc="-10" dirty="0"/>
              <a:t>an</a:t>
            </a:r>
            <a:r>
              <a:rPr sz="2000" dirty="0"/>
              <a:t>s</a:t>
            </a:r>
            <a:r>
              <a:rPr sz="2000" spc="-10" dirty="0"/>
              <a:t>po</a:t>
            </a:r>
            <a:r>
              <a:rPr sz="2000" dirty="0"/>
              <a:t>rtati</a:t>
            </a:r>
            <a:r>
              <a:rPr sz="2000" spc="-15" dirty="0"/>
              <a:t>o</a:t>
            </a:r>
            <a:r>
              <a:rPr sz="2000" dirty="0"/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S</a:t>
            </a:r>
            <a:r>
              <a:rPr sz="2000" spc="-30" dirty="0"/>
              <a:t>y</a:t>
            </a:r>
            <a:r>
              <a:rPr sz="2000" dirty="0"/>
              <a:t>ste</a:t>
            </a:r>
            <a:r>
              <a:rPr sz="2000" spc="-10" dirty="0"/>
              <a:t>m</a:t>
            </a:r>
            <a:r>
              <a:rPr sz="2000" dirty="0"/>
              <a:t>,"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/>
              <a:t>La</a:t>
            </a:r>
            <a:r>
              <a:rPr sz="2000" spc="-5" dirty="0"/>
              <a:t>l</a:t>
            </a:r>
            <a:r>
              <a:rPr sz="2000" spc="-10" dirty="0"/>
              <a:t>i</a:t>
            </a:r>
            <a:r>
              <a:rPr sz="2000" dirty="0"/>
              <a:t>tp</a:t>
            </a:r>
            <a:r>
              <a:rPr sz="2000" spc="-10" dirty="0"/>
              <a:t>u</a:t>
            </a:r>
            <a:r>
              <a:rPr sz="2000" spc="-100" dirty="0"/>
              <a:t>r</a:t>
            </a:r>
            <a:r>
              <a:rPr sz="2000" dirty="0"/>
              <a:t>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/>
              <a:t>2013</a:t>
            </a:r>
            <a:r>
              <a:rPr sz="2000" dirty="0"/>
              <a:t>.</a:t>
            </a:r>
          </a:p>
          <a:p>
            <a:pPr marL="681990" marR="743585" indent="-273685">
              <a:lnSpc>
                <a:spcPct val="80000"/>
              </a:lnSpc>
              <a:spcBef>
                <a:spcPts val="615"/>
              </a:spcBef>
              <a:buClr>
                <a:srgbClr val="D24716"/>
              </a:buClr>
              <a:buSzPct val="83333"/>
              <a:buFont typeface="Wingdings 2"/>
              <a:buChar char=""/>
              <a:tabLst>
                <a:tab pos="682625" algn="l"/>
              </a:tabLst>
            </a:pPr>
            <a:r>
              <a:rPr sz="2000" spc="-10" dirty="0"/>
              <a:t>[2]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/>
              <a:t>D</a:t>
            </a:r>
            <a:r>
              <a:rPr sz="2000" dirty="0"/>
              <a:t>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/>
              <a:t>S.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14" dirty="0"/>
              <a:t>W</a:t>
            </a:r>
            <a:r>
              <a:rPr sz="2000" spc="-5" dirty="0"/>
              <a:t>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/>
              <a:t>A</a:t>
            </a:r>
            <a:r>
              <a:rPr sz="2000" spc="-10" dirty="0"/>
              <a:t>n</a:t>
            </a:r>
            <a:r>
              <a:rPr sz="2000" spc="-5" dirty="0"/>
              <a:t>dr</a:t>
            </a:r>
            <a:r>
              <a:rPr sz="2000" spc="-10" dirty="0"/>
              <a:t>e</a:t>
            </a:r>
            <a:r>
              <a:rPr sz="2000" dirty="0"/>
              <a:t>w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/>
              <a:t>Sl</a:t>
            </a:r>
            <a:r>
              <a:rPr sz="2000" spc="-10" dirty="0"/>
              <a:t>oss,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/>
              <a:t>ARM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/>
              <a:t>S</a:t>
            </a:r>
            <a:r>
              <a:rPr sz="2000" spc="-40" dirty="0"/>
              <a:t>y</a:t>
            </a:r>
            <a:r>
              <a:rPr sz="2000" spc="-10" dirty="0"/>
              <a:t>stem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/>
              <a:t>D</a:t>
            </a:r>
            <a:r>
              <a:rPr sz="2000" spc="-10" dirty="0"/>
              <a:t>e</a:t>
            </a:r>
            <a:r>
              <a:rPr sz="2000" dirty="0"/>
              <a:t>ve</a:t>
            </a:r>
            <a:r>
              <a:rPr sz="2000" spc="-10" dirty="0"/>
              <a:t>l</a:t>
            </a:r>
            <a:r>
              <a:rPr sz="2000" spc="-5" dirty="0"/>
              <a:t>o</a:t>
            </a:r>
            <a:r>
              <a:rPr sz="2000" spc="-10" dirty="0"/>
              <a:t>p</a:t>
            </a:r>
            <a:r>
              <a:rPr sz="2000" spc="-5" dirty="0"/>
              <a:t>er'</a:t>
            </a:r>
            <a:r>
              <a:rPr sz="2000" dirty="0"/>
              <a:t>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/>
              <a:t>Gui</a:t>
            </a:r>
            <a:r>
              <a:rPr sz="2000" spc="-15" dirty="0"/>
              <a:t>de</a:t>
            </a:r>
            <a:r>
              <a:rPr sz="2000" spc="-5" dirty="0"/>
              <a:t>,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/>
              <a:t>S</a:t>
            </a:r>
            <a:r>
              <a:rPr sz="2000" spc="-10" dirty="0"/>
              <a:t>a</a:t>
            </a:r>
            <a:r>
              <a:rPr sz="2000" dirty="0"/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/>
              <a:t>Franc</a:t>
            </a:r>
            <a:r>
              <a:rPr sz="2000" spc="-15" dirty="0"/>
              <a:t>i</a:t>
            </a:r>
            <a:r>
              <a:rPr sz="2000" spc="-10" dirty="0"/>
              <a:t>sco: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/>
              <a:t>Mor</a:t>
            </a:r>
            <a:r>
              <a:rPr sz="2000" spc="-10" dirty="0"/>
              <a:t>g</a:t>
            </a:r>
            <a:r>
              <a:rPr sz="2000" spc="-5" dirty="0"/>
              <a:t>a</a:t>
            </a:r>
            <a:r>
              <a:rPr sz="2000" dirty="0"/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K</a:t>
            </a:r>
            <a:r>
              <a:rPr sz="2000" spc="-10" dirty="0"/>
              <a:t>a</a:t>
            </a:r>
            <a:r>
              <a:rPr sz="2000" spc="-5" dirty="0"/>
              <a:t>ufman</a:t>
            </a:r>
            <a:r>
              <a:rPr sz="2000" spc="-10" dirty="0"/>
              <a:t>n</a:t>
            </a:r>
            <a:r>
              <a:rPr sz="2000" spc="-5" dirty="0"/>
              <a:t>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/>
              <a:t>March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/>
              <a:t>2</a:t>
            </a:r>
            <a:r>
              <a:rPr sz="2000" spc="-10" dirty="0"/>
              <a:t>0</a:t>
            </a:r>
            <a:r>
              <a:rPr sz="2000" spc="-5" dirty="0"/>
              <a:t>0</a:t>
            </a:r>
            <a:r>
              <a:rPr sz="2000" spc="-10" dirty="0"/>
              <a:t>4</a:t>
            </a:r>
            <a:r>
              <a:rPr sz="2000" spc="-5" dirty="0"/>
              <a:t>.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/>
              <a:t>p</a:t>
            </a:r>
            <a:r>
              <a:rPr sz="2000" spc="-10" dirty="0"/>
              <a:t>g</a:t>
            </a:r>
            <a:r>
              <a:rPr sz="2000" spc="-5" dirty="0"/>
              <a:t>.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/>
              <a:t>1</a:t>
            </a:r>
            <a:r>
              <a:rPr sz="2000" spc="-10" dirty="0"/>
              <a:t>0</a:t>
            </a:r>
            <a:r>
              <a:rPr sz="2000" spc="5" dirty="0"/>
              <a:t>3</a:t>
            </a:r>
            <a:r>
              <a:rPr sz="2000" dirty="0"/>
              <a:t>-</a:t>
            </a:r>
            <a:r>
              <a:rPr sz="2000" spc="-5" dirty="0"/>
              <a:t>155</a:t>
            </a:r>
          </a:p>
          <a:p>
            <a:pPr marL="408305">
              <a:lnSpc>
                <a:spcPct val="100000"/>
              </a:lnSpc>
              <a:spcBef>
                <a:spcPts val="465"/>
              </a:spcBef>
            </a:pPr>
            <a:r>
              <a:rPr sz="1200" spc="15" dirty="0">
                <a:solidFill>
                  <a:srgbClr val="D24716"/>
                </a:solidFill>
                <a:latin typeface="Wingdings 2"/>
                <a:cs typeface="Wingdings 2"/>
              </a:rPr>
              <a:t></a:t>
            </a:r>
            <a:endParaRPr sz="1200">
              <a:latin typeface="Wingdings 2"/>
              <a:cs typeface="Wingdings 2"/>
            </a:endParaRPr>
          </a:p>
          <a:p>
            <a:pPr marL="681990" marR="5080" indent="-273685">
              <a:lnSpc>
                <a:spcPct val="80000"/>
              </a:lnSpc>
              <a:spcBef>
                <a:spcPts val="660"/>
              </a:spcBef>
              <a:buClr>
                <a:srgbClr val="D24716"/>
              </a:buClr>
              <a:buSzPct val="83333"/>
              <a:buFont typeface="Wingdings 2"/>
              <a:buChar char=""/>
              <a:tabLst>
                <a:tab pos="682625" algn="l"/>
              </a:tabLst>
            </a:pPr>
            <a:r>
              <a:rPr sz="2000" spc="-10" dirty="0"/>
              <a:t>[3]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/>
              <a:t>E.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/>
              <a:t>H</a:t>
            </a:r>
            <a:r>
              <a:rPr sz="2000" dirty="0"/>
              <a:t>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/>
              <a:t>H</a:t>
            </a:r>
            <a:r>
              <a:rPr sz="2000" dirty="0"/>
              <a:t>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/>
              <a:t>J.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30" dirty="0"/>
              <a:t>X</a:t>
            </a:r>
            <a:r>
              <a:rPr sz="2000" spc="-5" dirty="0"/>
              <a:t>i</a:t>
            </a:r>
            <a:r>
              <a:rPr sz="2000" spc="-10" dirty="0"/>
              <a:t>a</a:t>
            </a:r>
            <a:r>
              <a:rPr sz="2000" spc="-5" dirty="0"/>
              <a:t>o</a:t>
            </a:r>
            <a:r>
              <a:rPr sz="2000" spc="-30" dirty="0"/>
              <a:t>y</a:t>
            </a:r>
            <a:r>
              <a:rPr sz="2000" dirty="0"/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/>
              <a:t>Gu</a:t>
            </a:r>
            <a:r>
              <a:rPr sz="2000" spc="-10" dirty="0"/>
              <a:t>o</a:t>
            </a:r>
            <a:r>
              <a:rPr sz="2000" spc="-5" dirty="0"/>
              <a:t>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"</a:t>
            </a:r>
            <a:r>
              <a:rPr sz="2000" spc="-10" dirty="0"/>
              <a:t>D</a:t>
            </a:r>
            <a:r>
              <a:rPr sz="2000" spc="-5" dirty="0"/>
              <a:t>es</a:t>
            </a:r>
            <a:r>
              <a:rPr sz="2000" spc="-10" dirty="0"/>
              <a:t>i</a:t>
            </a:r>
            <a:r>
              <a:rPr sz="2000" spc="-5" dirty="0"/>
              <a:t>g</a:t>
            </a:r>
            <a:r>
              <a:rPr sz="2000" dirty="0"/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/>
              <a:t>Sm</a:t>
            </a:r>
            <a:r>
              <a:rPr sz="2000" spc="-10" dirty="0"/>
              <a:t>art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B</a:t>
            </a:r>
            <a:r>
              <a:rPr sz="2000" spc="-10" dirty="0"/>
              <a:t>u</a:t>
            </a:r>
            <a:r>
              <a:rPr sz="2000" dirty="0"/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/>
              <a:t>S</a:t>
            </a:r>
            <a:r>
              <a:rPr sz="2000" spc="-35" dirty="0"/>
              <a:t>y</a:t>
            </a:r>
            <a:r>
              <a:rPr sz="2000" spc="-10" dirty="0"/>
              <a:t>stem,"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/>
              <a:t>[</a:t>
            </a:r>
            <a:r>
              <a:rPr sz="2000" spc="-10" dirty="0"/>
              <a:t>O</a:t>
            </a:r>
            <a:r>
              <a:rPr sz="2000" spc="-5" dirty="0"/>
              <a:t>n</a:t>
            </a:r>
            <a:r>
              <a:rPr sz="2000" spc="-10" dirty="0"/>
              <a:t>l</a:t>
            </a:r>
            <a:r>
              <a:rPr sz="2000" spc="-5" dirty="0"/>
              <a:t>i</a:t>
            </a:r>
            <a:r>
              <a:rPr sz="2000" spc="-10" dirty="0"/>
              <a:t>n</a:t>
            </a:r>
            <a:r>
              <a:rPr sz="2000" spc="-15" dirty="0"/>
              <a:t>e].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/>
              <a:t>A</a:t>
            </a:r>
            <a:r>
              <a:rPr sz="2000" dirty="0"/>
              <a:t>v</a:t>
            </a:r>
            <a:r>
              <a:rPr sz="2000" spc="-10" dirty="0"/>
              <a:t>a</a:t>
            </a:r>
            <a:r>
              <a:rPr sz="2000" spc="-5" dirty="0"/>
              <a:t>i</a:t>
            </a:r>
            <a:r>
              <a:rPr sz="2000" spc="-10" dirty="0"/>
              <a:t>lab</a:t>
            </a:r>
            <a:r>
              <a:rPr sz="2000" spc="-5" dirty="0"/>
              <a:t>l</a:t>
            </a:r>
            <a:r>
              <a:rPr sz="2000" spc="-15" dirty="0"/>
              <a:t>e</a:t>
            </a:r>
            <a:r>
              <a:rPr sz="2000" dirty="0"/>
              <a:t>: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hlinkClick r:id="rId3"/>
              </a:rPr>
              <a:t>h</a:t>
            </a:r>
            <a:r>
              <a:rPr sz="2000" dirty="0">
                <a:hlinkClick r:id="rId3"/>
              </a:rPr>
              <a:t>tt</a:t>
            </a:r>
            <a:r>
              <a:rPr sz="2000" spc="-10" dirty="0">
                <a:hlinkClick r:id="rId3"/>
              </a:rPr>
              <a:t>p</a:t>
            </a:r>
            <a:r>
              <a:rPr sz="2000" dirty="0">
                <a:hlinkClick r:id="rId3"/>
              </a:rPr>
              <a:t>://</a:t>
            </a:r>
            <a:r>
              <a:rPr sz="2000" spc="-30" dirty="0">
                <a:hlinkClick r:id="rId3"/>
              </a:rPr>
              <a:t>ww</a:t>
            </a:r>
            <a:r>
              <a:rPr sz="2000" spc="-114" dirty="0">
                <a:hlinkClick r:id="rId3"/>
              </a:rPr>
              <a:t>w</a:t>
            </a:r>
            <a:r>
              <a:rPr sz="2000" dirty="0">
                <a:hlinkClick r:id="rId3"/>
              </a:rPr>
              <a:t>.ec</a:t>
            </a:r>
            <a:r>
              <a:rPr sz="2000" spc="-15" dirty="0">
                <a:hlinkClick r:id="rId3"/>
              </a:rPr>
              <a:t>e</a:t>
            </a:r>
            <a:r>
              <a:rPr sz="2000" dirty="0">
                <a:hlinkClick r:id="rId3"/>
              </a:rPr>
              <a:t>.uv</a:t>
            </a:r>
            <a:r>
              <a:rPr sz="2000" spc="-15" dirty="0">
                <a:hlinkClick r:id="rId3"/>
              </a:rPr>
              <a:t>i</a:t>
            </a:r>
            <a:r>
              <a:rPr sz="2000" dirty="0">
                <a:hlinkClick r:id="rId3"/>
              </a:rPr>
              <a:t>c.c</a:t>
            </a:r>
            <a:r>
              <a:rPr sz="2000" spc="-10" dirty="0">
                <a:hlinkClick r:id="rId3"/>
              </a:rPr>
              <a:t>a</a:t>
            </a:r>
            <a:r>
              <a:rPr sz="2000" dirty="0">
                <a:hlinkClick r:id="rId3"/>
              </a:rPr>
              <a:t>/</a:t>
            </a:r>
            <a:r>
              <a:rPr sz="2000" spc="5" dirty="0">
                <a:hlinkClick r:id="rId3"/>
              </a:rPr>
              <a:t>~</a:t>
            </a:r>
            <a:r>
              <a:rPr sz="2000" spc="-10" dirty="0">
                <a:hlinkClick r:id="rId3"/>
              </a:rPr>
              <a:t>b</a:t>
            </a:r>
            <a:r>
              <a:rPr sz="2000" dirty="0">
                <a:hlinkClick r:id="rId3"/>
              </a:rPr>
              <a:t>h</a:t>
            </a:r>
            <a:r>
              <a:rPr sz="2000" spc="-10" dirty="0">
                <a:hlinkClick r:id="rId3"/>
              </a:rPr>
              <a:t>ung</a:t>
            </a:r>
            <a:r>
              <a:rPr sz="2000" dirty="0">
                <a:hlinkClick r:id="rId3"/>
              </a:rPr>
              <a:t>/</a:t>
            </a:r>
            <a:r>
              <a:rPr sz="2000" spc="5" dirty="0">
                <a:hlinkClick r:id="rId3"/>
              </a:rPr>
              <a:t>3</a:t>
            </a:r>
            <a:r>
              <a:rPr sz="2000" spc="-10" dirty="0">
                <a:hlinkClick r:id="rId3"/>
              </a:rPr>
              <a:t>99</a:t>
            </a:r>
            <a:r>
              <a:rPr sz="2000" dirty="0">
                <a:hlinkClick r:id="rId3"/>
              </a:rPr>
              <a:t>/minut</a:t>
            </a:r>
            <a:r>
              <a:rPr sz="2000" spc="-10" dirty="0">
                <a:hlinkClick r:id="rId3"/>
              </a:rPr>
              <a:t>e</a:t>
            </a:r>
            <a:r>
              <a:rPr sz="2000" dirty="0">
                <a:hlinkClick r:id="rId3"/>
              </a:rPr>
              <a:t>s/Fi</a:t>
            </a:r>
            <a:r>
              <a:rPr sz="2000" spc="-10" dirty="0">
                <a:hlinkClick r:id="rId3"/>
              </a:rPr>
              <a:t>na</a:t>
            </a:r>
            <a:r>
              <a:rPr sz="2000" spc="5" dirty="0">
                <a:hlinkClick r:id="rId3"/>
              </a:rPr>
              <a:t>l</a:t>
            </a:r>
            <a:r>
              <a:rPr sz="2000" spc="-10" dirty="0">
                <a:hlinkClick r:id="rId3"/>
              </a:rPr>
              <a:t>_</a:t>
            </a:r>
            <a:r>
              <a:rPr sz="2000" spc="-5" dirty="0">
                <a:hlinkClick r:id="rId3"/>
              </a:rPr>
              <a:t>Re</a:t>
            </a:r>
            <a:r>
              <a:rPr sz="2000" spc="-10" dirty="0">
                <a:hlinkClick r:id="rId3"/>
              </a:rPr>
              <a:t>po</a:t>
            </a:r>
            <a:r>
              <a:rPr sz="2000" dirty="0">
                <a:hlinkClick r:id="rId3"/>
              </a:rPr>
              <a:t>rt.</a:t>
            </a:r>
            <a:r>
              <a:rPr sz="2000" spc="-10" dirty="0">
                <a:hlinkClick r:id="rId3"/>
              </a:rPr>
              <a:t>pd</a:t>
            </a:r>
            <a:r>
              <a:rPr sz="2000" dirty="0">
                <a:hlinkClick r:id="rId3"/>
              </a:rPr>
              <a:t>f.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/>
              <a:t>[Access</a:t>
            </a:r>
            <a:r>
              <a:rPr sz="2000" spc="-10" dirty="0"/>
              <a:t>e</a:t>
            </a:r>
            <a:r>
              <a:rPr sz="2000" dirty="0"/>
              <a:t>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/>
              <a:t>2</a:t>
            </a:r>
            <a:r>
              <a:rPr sz="2000" dirty="0"/>
              <a:t>0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/>
              <a:t>fe</a:t>
            </a:r>
            <a:r>
              <a:rPr sz="2000" spc="-10" dirty="0"/>
              <a:t>b</a:t>
            </a:r>
            <a:r>
              <a:rPr sz="2000" dirty="0"/>
              <a:t>ru</a:t>
            </a:r>
            <a:r>
              <a:rPr sz="2000" spc="-10" dirty="0"/>
              <a:t>a</a:t>
            </a:r>
            <a:r>
              <a:rPr sz="2000" dirty="0"/>
              <a:t>ry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/>
              <a:t>2</a:t>
            </a:r>
            <a:r>
              <a:rPr sz="2000" spc="-10" dirty="0"/>
              <a:t>0</a:t>
            </a:r>
            <a:r>
              <a:rPr sz="2000" spc="-5" dirty="0"/>
              <a:t>1</a:t>
            </a:r>
            <a:r>
              <a:rPr sz="2000" spc="-10" dirty="0"/>
              <a:t>4</a:t>
            </a:r>
            <a:r>
              <a:rPr sz="2000" spc="-5" dirty="0"/>
              <a:t>].</a:t>
            </a:r>
          </a:p>
          <a:p>
            <a:pPr marL="681990" marR="234315" indent="-273685">
              <a:lnSpc>
                <a:spcPts val="1730"/>
              </a:lnSpc>
              <a:spcBef>
                <a:spcPts val="580"/>
              </a:spcBef>
              <a:buClr>
                <a:srgbClr val="D24716"/>
              </a:buClr>
              <a:buSzPct val="83333"/>
              <a:buFont typeface="Wingdings 2"/>
              <a:buChar char=""/>
              <a:tabLst>
                <a:tab pos="746760" algn="l"/>
              </a:tabLst>
            </a:pPr>
            <a:r>
              <a:rPr sz="2000" spc="-10" dirty="0"/>
              <a:t>[4]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/>
              <a:t>G.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/>
              <a:t>D</a:t>
            </a:r>
            <a:r>
              <a:rPr sz="2000" spc="-10" dirty="0"/>
              <a:t>e</a:t>
            </a:r>
            <a:r>
              <a:rPr sz="2000" dirty="0"/>
              <a:t>ve</a:t>
            </a:r>
            <a:r>
              <a:rPr sz="2000" spc="-10" dirty="0"/>
              <a:t>l</a:t>
            </a:r>
            <a:r>
              <a:rPr sz="2000" spc="-5" dirty="0"/>
              <a:t>o</a:t>
            </a:r>
            <a:r>
              <a:rPr sz="2000" spc="-10" dirty="0"/>
              <a:t>p</a:t>
            </a:r>
            <a:r>
              <a:rPr sz="2000" spc="-15" dirty="0"/>
              <a:t>ers</a:t>
            </a:r>
            <a:r>
              <a:rPr sz="2000" spc="-5" dirty="0"/>
              <a:t>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/>
              <a:t>"A</a:t>
            </a:r>
            <a:r>
              <a:rPr sz="2000" spc="-10" dirty="0"/>
              <a:t>n</a:t>
            </a:r>
            <a:r>
              <a:rPr sz="2000" spc="-5" dirty="0"/>
              <a:t>dr</a:t>
            </a:r>
            <a:r>
              <a:rPr sz="2000" spc="-10" dirty="0"/>
              <a:t>o</a:t>
            </a:r>
            <a:r>
              <a:rPr sz="2000" spc="-5" dirty="0"/>
              <a:t>i</a:t>
            </a:r>
            <a:r>
              <a:rPr sz="2000" dirty="0"/>
              <a:t>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/>
              <a:t>A</a:t>
            </a:r>
            <a:r>
              <a:rPr sz="2000" spc="-10" dirty="0"/>
              <a:t>p</a:t>
            </a:r>
            <a:r>
              <a:rPr sz="2000" spc="-5" dirty="0"/>
              <a:t>p</a:t>
            </a:r>
            <a:r>
              <a:rPr sz="2000" spc="-10" dirty="0"/>
              <a:t>l</a:t>
            </a:r>
            <a:r>
              <a:rPr sz="2000" spc="-5" dirty="0"/>
              <a:t>ic</a:t>
            </a:r>
            <a:r>
              <a:rPr sz="2000" spc="-10" dirty="0"/>
              <a:t>a</a:t>
            </a:r>
            <a:r>
              <a:rPr sz="2000" dirty="0"/>
              <a:t>tion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/>
              <a:t>D</a:t>
            </a:r>
            <a:r>
              <a:rPr sz="2000" spc="-10" dirty="0"/>
              <a:t>e</a:t>
            </a:r>
            <a:r>
              <a:rPr sz="2000" dirty="0"/>
              <a:t>ve</a:t>
            </a:r>
            <a:r>
              <a:rPr sz="2000" spc="-10" dirty="0"/>
              <a:t>l</a:t>
            </a:r>
            <a:r>
              <a:rPr sz="2000" spc="-5" dirty="0"/>
              <a:t>o</a:t>
            </a:r>
            <a:r>
              <a:rPr sz="2000" spc="-10" dirty="0"/>
              <a:t>p</a:t>
            </a:r>
            <a:r>
              <a:rPr sz="2000" dirty="0"/>
              <a:t>me</a:t>
            </a:r>
            <a:r>
              <a:rPr sz="2000" spc="-10" dirty="0"/>
              <a:t>n</a:t>
            </a:r>
            <a:r>
              <a:rPr sz="2000" spc="-5" dirty="0"/>
              <a:t>t</a:t>
            </a:r>
            <a:r>
              <a:rPr sz="2000" dirty="0"/>
              <a:t>.</a:t>
            </a:r>
            <a:r>
              <a:rPr sz="2000" spc="-10" dirty="0"/>
              <a:t>,"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/>
              <a:t>[</a:t>
            </a:r>
            <a:r>
              <a:rPr sz="2000" spc="-10" dirty="0"/>
              <a:t>O</a:t>
            </a:r>
            <a:r>
              <a:rPr sz="2000" spc="-5" dirty="0"/>
              <a:t>n</a:t>
            </a:r>
            <a:r>
              <a:rPr sz="2000" spc="-10" dirty="0"/>
              <a:t>l</a:t>
            </a:r>
            <a:r>
              <a:rPr sz="2000" spc="-5" dirty="0"/>
              <a:t>i</a:t>
            </a:r>
            <a:r>
              <a:rPr sz="2000" spc="-10" dirty="0"/>
              <a:t>n</a:t>
            </a:r>
            <a:r>
              <a:rPr sz="2000" spc="-15" dirty="0"/>
              <a:t>e].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/>
              <a:t>A</a:t>
            </a:r>
            <a:r>
              <a:rPr sz="2000" dirty="0"/>
              <a:t>va</a:t>
            </a:r>
            <a:r>
              <a:rPr sz="2000" spc="-10" dirty="0"/>
              <a:t>i</a:t>
            </a:r>
            <a:r>
              <a:rPr sz="2000" spc="-5" dirty="0"/>
              <a:t>l</a:t>
            </a:r>
            <a:r>
              <a:rPr sz="2000" spc="-10" dirty="0"/>
              <a:t>a</a:t>
            </a:r>
            <a:r>
              <a:rPr sz="2000" spc="-5" dirty="0"/>
              <a:t>b</a:t>
            </a:r>
            <a:r>
              <a:rPr sz="2000" spc="-10" dirty="0"/>
              <a:t>l</a:t>
            </a:r>
            <a:r>
              <a:rPr sz="2000" spc="-15" dirty="0"/>
              <a:t>e</a:t>
            </a:r>
            <a:r>
              <a:rPr sz="2000" spc="-5" dirty="0"/>
              <a:t>: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5" dirty="0">
                <a:hlinkClick r:id="rId4"/>
              </a:rPr>
              <a:t>http:/</a:t>
            </a:r>
            <a:r>
              <a:rPr sz="2000" dirty="0">
                <a:hlinkClick r:id="rId4"/>
              </a:rPr>
              <a:t>/</a:t>
            </a:r>
            <a:r>
              <a:rPr sz="2000" spc="-5" dirty="0">
                <a:hlinkClick r:id="rId4"/>
              </a:rPr>
              <a:t>d</a:t>
            </a:r>
            <a:r>
              <a:rPr sz="2000" spc="-10" dirty="0">
                <a:hlinkClick r:id="rId4"/>
              </a:rPr>
              <a:t>e</a:t>
            </a:r>
            <a:r>
              <a:rPr sz="2000" dirty="0">
                <a:hlinkClick r:id="rId4"/>
              </a:rPr>
              <a:t>ve</a:t>
            </a:r>
            <a:r>
              <a:rPr sz="2000" spc="-10" dirty="0">
                <a:hlinkClick r:id="rId4"/>
              </a:rPr>
              <a:t>l</a:t>
            </a:r>
            <a:r>
              <a:rPr sz="2000" spc="-5" dirty="0">
                <a:hlinkClick r:id="rId4"/>
              </a:rPr>
              <a:t>o</a:t>
            </a:r>
            <a:r>
              <a:rPr sz="2000" spc="-10" dirty="0">
                <a:hlinkClick r:id="rId4"/>
              </a:rPr>
              <a:t>p</a:t>
            </a:r>
            <a:r>
              <a:rPr sz="2000" spc="-5" dirty="0">
                <a:hlinkClick r:id="rId4"/>
              </a:rPr>
              <a:t>e</a:t>
            </a:r>
            <a:r>
              <a:rPr sz="2000" spc="-105" dirty="0">
                <a:hlinkClick r:id="rId4"/>
              </a:rPr>
              <a:t>r</a:t>
            </a:r>
            <a:r>
              <a:rPr sz="2000" dirty="0">
                <a:hlinkClick r:id="rId4"/>
              </a:rPr>
              <a:t>.a</a:t>
            </a:r>
            <a:r>
              <a:rPr sz="2000" spc="-10" dirty="0">
                <a:hlinkClick r:id="rId4"/>
              </a:rPr>
              <a:t>n</a:t>
            </a:r>
            <a:r>
              <a:rPr sz="2000" spc="-5" dirty="0">
                <a:hlinkClick r:id="rId4"/>
              </a:rPr>
              <a:t>dr</a:t>
            </a:r>
            <a:r>
              <a:rPr sz="2000" spc="-10" dirty="0">
                <a:hlinkClick r:id="rId4"/>
              </a:rPr>
              <a:t>o</a:t>
            </a:r>
            <a:r>
              <a:rPr sz="2000" spc="-5" dirty="0">
                <a:hlinkClick r:id="rId4"/>
              </a:rPr>
              <a:t>i</a:t>
            </a:r>
            <a:r>
              <a:rPr sz="2000" spc="-10" dirty="0">
                <a:hlinkClick r:id="rId4"/>
              </a:rPr>
              <a:t>d.com/t</a:t>
            </a:r>
            <a:r>
              <a:rPr sz="2000" dirty="0">
                <a:hlinkClick r:id="rId4"/>
              </a:rPr>
              <a:t>ra</a:t>
            </a:r>
            <a:r>
              <a:rPr sz="2000" spc="-10" dirty="0">
                <a:hlinkClick r:id="rId4"/>
              </a:rPr>
              <a:t>i</a:t>
            </a:r>
            <a:r>
              <a:rPr sz="2000" spc="-5" dirty="0">
                <a:hlinkClick r:id="rId4"/>
              </a:rPr>
              <a:t>n</a:t>
            </a:r>
            <a:r>
              <a:rPr sz="2000" spc="-10" dirty="0">
                <a:hlinkClick r:id="rId4"/>
              </a:rPr>
              <a:t>i</a:t>
            </a:r>
            <a:r>
              <a:rPr sz="2000" spc="-5" dirty="0">
                <a:hlinkClick r:id="rId4"/>
              </a:rPr>
              <a:t>n</a:t>
            </a:r>
            <a:r>
              <a:rPr sz="2000" spc="-10" dirty="0">
                <a:hlinkClick r:id="rId4"/>
              </a:rPr>
              <a:t>g</a:t>
            </a:r>
            <a:r>
              <a:rPr sz="2000" dirty="0">
                <a:hlinkClick r:id="rId4"/>
              </a:rPr>
              <a:t>/in</a:t>
            </a:r>
            <a:r>
              <a:rPr sz="2000" spc="-15" dirty="0">
                <a:hlinkClick r:id="rId4"/>
              </a:rPr>
              <a:t>d</a:t>
            </a:r>
            <a:r>
              <a:rPr sz="2000" spc="5" dirty="0">
                <a:hlinkClick r:id="rId4"/>
              </a:rPr>
              <a:t>e</a:t>
            </a:r>
            <a:r>
              <a:rPr sz="2000" spc="-15" dirty="0">
                <a:hlinkClick r:id="rId4"/>
              </a:rPr>
              <a:t>x</a:t>
            </a:r>
            <a:r>
              <a:rPr sz="2000" spc="-10" dirty="0">
                <a:hlinkClick r:id="rId4"/>
              </a:rPr>
              <a:t>.html.</a:t>
            </a:r>
            <a:r>
              <a:rPr sz="2000" spc="95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dirty="0"/>
              <a:t>[Access</a:t>
            </a:r>
            <a:r>
              <a:rPr sz="2000" spc="-10" dirty="0"/>
              <a:t>e</a:t>
            </a:r>
            <a:r>
              <a:rPr sz="2000" dirty="0"/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/>
              <a:t>2</a:t>
            </a:r>
            <a:r>
              <a:rPr sz="2000" dirty="0"/>
              <a:t>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/>
              <a:t>j</a:t>
            </a:r>
            <a:r>
              <a:rPr sz="2000" spc="-10" dirty="0"/>
              <a:t>u</a:t>
            </a:r>
            <a:r>
              <a:rPr sz="2000" spc="-5" dirty="0"/>
              <a:t>l</a:t>
            </a:r>
            <a:r>
              <a:rPr sz="2000" dirty="0"/>
              <a:t>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/>
              <a:t>2</a:t>
            </a:r>
            <a:r>
              <a:rPr sz="2000" spc="-10" dirty="0"/>
              <a:t>0</a:t>
            </a:r>
            <a:r>
              <a:rPr sz="2000" spc="-5" dirty="0"/>
              <a:t>1</a:t>
            </a:r>
            <a:r>
              <a:rPr sz="2000" spc="-10" dirty="0"/>
              <a:t>4</a:t>
            </a:r>
            <a:r>
              <a:rPr sz="2000" spc="-5" dirty="0"/>
              <a:t>].</a:t>
            </a:r>
          </a:p>
          <a:p>
            <a:pPr marL="681990" indent="-273685">
              <a:lnSpc>
                <a:spcPts val="1945"/>
              </a:lnSpc>
              <a:spcBef>
                <a:spcPts val="180"/>
              </a:spcBef>
              <a:buClr>
                <a:srgbClr val="D24716"/>
              </a:buClr>
              <a:buSzPct val="83333"/>
              <a:buFont typeface="Wingdings 2"/>
              <a:buChar char=""/>
              <a:tabLst>
                <a:tab pos="682625" algn="l"/>
              </a:tabLst>
            </a:pPr>
            <a:r>
              <a:rPr sz="2000" spc="-10" dirty="0"/>
              <a:t>[5]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/>
              <a:t>"M</a:t>
            </a:r>
            <a:r>
              <a:rPr sz="2000" spc="-10" dirty="0"/>
              <a:t>a</a:t>
            </a:r>
            <a:r>
              <a:rPr sz="2000" spc="-5" dirty="0"/>
              <a:t>n</a:t>
            </a:r>
            <a:r>
              <a:rPr sz="2000" spc="-10" dirty="0"/>
              <a:t>u</a:t>
            </a:r>
            <a:r>
              <a:rPr sz="2000" spc="-5" dirty="0"/>
              <a:t>a</a:t>
            </a:r>
            <a:r>
              <a:rPr sz="2000" dirty="0"/>
              <a:t>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5" dirty="0"/>
              <a:t>o</a:t>
            </a:r>
            <a:r>
              <a:rPr sz="2000" spc="-5" dirty="0"/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/>
              <a:t>B</a:t>
            </a:r>
            <a:r>
              <a:rPr sz="2000" spc="-10" dirty="0"/>
              <a:t>o</a:t>
            </a:r>
            <a:r>
              <a:rPr sz="2000" spc="-5" dirty="0"/>
              <a:t>ar</a:t>
            </a:r>
            <a:r>
              <a:rPr sz="2000" dirty="0"/>
              <a:t>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/>
              <a:t>E</a:t>
            </a:r>
            <a:r>
              <a:rPr sz="2000" spc="-90" dirty="0"/>
              <a:t>T</a:t>
            </a:r>
            <a:r>
              <a:rPr sz="2000" dirty="0"/>
              <a:t>-</a:t>
            </a:r>
            <a:r>
              <a:rPr sz="2000" spc="-15" dirty="0"/>
              <a:t>BASE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/>
              <a:t>GSM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SIM9</a:t>
            </a:r>
            <a:r>
              <a:rPr sz="2000" spc="-10" dirty="0"/>
              <a:t>0</a:t>
            </a:r>
            <a:r>
              <a:rPr sz="2000" spc="-15" dirty="0"/>
              <a:t>0,</a:t>
            </a:r>
            <a:r>
              <a:rPr sz="2000" spc="-10" dirty="0"/>
              <a:t>"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/>
              <a:t>[</a:t>
            </a:r>
            <a:r>
              <a:rPr sz="2000" spc="-10" dirty="0"/>
              <a:t>O</a:t>
            </a:r>
            <a:r>
              <a:rPr sz="2000" spc="-5" dirty="0"/>
              <a:t>n</a:t>
            </a:r>
            <a:r>
              <a:rPr sz="2000" spc="-10" dirty="0"/>
              <a:t>l</a:t>
            </a:r>
            <a:r>
              <a:rPr sz="2000" spc="-5" dirty="0"/>
              <a:t>i</a:t>
            </a:r>
            <a:r>
              <a:rPr sz="2000" spc="-10" dirty="0"/>
              <a:t>n</a:t>
            </a:r>
            <a:r>
              <a:rPr sz="2000" spc="-15" dirty="0"/>
              <a:t>e]</a:t>
            </a:r>
            <a:r>
              <a:rPr sz="2000" spc="-5" dirty="0"/>
              <a:t>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5" dirty="0"/>
              <a:t>A</a:t>
            </a:r>
            <a:r>
              <a:rPr sz="2000" dirty="0"/>
              <a:t>va</a:t>
            </a:r>
            <a:r>
              <a:rPr sz="2000" spc="-10" dirty="0"/>
              <a:t>i</a:t>
            </a:r>
            <a:r>
              <a:rPr sz="2000" spc="-5" dirty="0"/>
              <a:t>l</a:t>
            </a:r>
            <a:r>
              <a:rPr sz="2000" spc="-10" dirty="0"/>
              <a:t>a</a:t>
            </a:r>
            <a:r>
              <a:rPr sz="2000" spc="-5" dirty="0"/>
              <a:t>b</a:t>
            </a:r>
            <a:r>
              <a:rPr sz="2000" spc="-10" dirty="0"/>
              <a:t>l</a:t>
            </a:r>
            <a:r>
              <a:rPr sz="2000" spc="-15" dirty="0"/>
              <a:t>e:</a:t>
            </a:r>
          </a:p>
          <a:p>
            <a:pPr marL="681990">
              <a:lnSpc>
                <a:spcPts val="1945"/>
              </a:lnSpc>
            </a:pPr>
            <a:r>
              <a:rPr sz="2000" spc="-10" dirty="0">
                <a:hlinkClick r:id="rId5"/>
              </a:rPr>
              <a:t>h</a:t>
            </a:r>
            <a:r>
              <a:rPr sz="2000" dirty="0">
                <a:hlinkClick r:id="rId5"/>
              </a:rPr>
              <a:t>tt</a:t>
            </a:r>
            <a:r>
              <a:rPr sz="2000" spc="-10" dirty="0">
                <a:hlinkClick r:id="rId5"/>
              </a:rPr>
              <a:t>p</a:t>
            </a:r>
            <a:r>
              <a:rPr sz="2000" dirty="0">
                <a:hlinkClick r:id="rId5"/>
              </a:rPr>
              <a:t>://</a:t>
            </a:r>
            <a:r>
              <a:rPr sz="2000" spc="-30" dirty="0">
                <a:hlinkClick r:id="rId5"/>
              </a:rPr>
              <a:t>ww</a:t>
            </a:r>
            <a:r>
              <a:rPr sz="2000" spc="-114" dirty="0">
                <a:hlinkClick r:id="rId5"/>
              </a:rPr>
              <a:t>w</a:t>
            </a:r>
            <a:r>
              <a:rPr sz="2000" dirty="0">
                <a:hlinkClick r:id="rId5"/>
              </a:rPr>
              <a:t>.ette</a:t>
            </a:r>
            <a:r>
              <a:rPr sz="2000" spc="-15" dirty="0">
                <a:hlinkClick r:id="rId5"/>
              </a:rPr>
              <a:t>a</a:t>
            </a:r>
            <a:r>
              <a:rPr sz="2000" dirty="0">
                <a:hlinkClick r:id="rId5"/>
              </a:rPr>
              <a:t>m.c</a:t>
            </a:r>
            <a:r>
              <a:rPr sz="2000" spc="-10" dirty="0">
                <a:hlinkClick r:id="rId5"/>
              </a:rPr>
              <a:t>o</a:t>
            </a:r>
            <a:r>
              <a:rPr sz="2000" dirty="0">
                <a:hlinkClick r:id="rId5"/>
              </a:rPr>
              <a:t>m.</a:t>
            </a:r>
            <a:r>
              <a:rPr sz="2000" spc="100" dirty="0">
                <a:latin typeface="Times New Roman"/>
                <a:cs typeface="Times New Roman"/>
                <a:hlinkClick r:id="rId5"/>
              </a:rPr>
              <a:t> </a:t>
            </a:r>
            <a:r>
              <a:rPr sz="2000" dirty="0"/>
              <a:t>[Acc</a:t>
            </a:r>
            <a:r>
              <a:rPr sz="2000" spc="-10" dirty="0"/>
              <a:t>e</a:t>
            </a:r>
            <a:r>
              <a:rPr sz="2000" dirty="0"/>
              <a:t>ss</a:t>
            </a:r>
            <a:r>
              <a:rPr sz="2000" spc="-10" dirty="0"/>
              <a:t>e</a:t>
            </a:r>
            <a:r>
              <a:rPr sz="2000" dirty="0"/>
              <a:t>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/>
              <a:t>6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/>
              <a:t>j</a:t>
            </a:r>
            <a:r>
              <a:rPr sz="2000" spc="-15" dirty="0"/>
              <a:t>u</a:t>
            </a:r>
            <a:r>
              <a:rPr sz="2000" spc="-10" dirty="0"/>
              <a:t>n</a:t>
            </a:r>
            <a:r>
              <a:rPr sz="2000" dirty="0"/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/>
              <a:t>2014</a:t>
            </a:r>
            <a:r>
              <a:rPr sz="2000" dirty="0"/>
              <a:t>].</a:t>
            </a:r>
          </a:p>
          <a:p>
            <a:pPr marL="681990" marR="132080" indent="-273685">
              <a:lnSpc>
                <a:spcPts val="1730"/>
              </a:lnSpc>
              <a:spcBef>
                <a:spcPts val="585"/>
              </a:spcBef>
              <a:buClr>
                <a:srgbClr val="D24716"/>
              </a:buClr>
              <a:buSzPct val="83333"/>
              <a:buFont typeface="Wingdings 2"/>
              <a:buChar char=""/>
              <a:tabLst>
                <a:tab pos="682625" algn="l"/>
              </a:tabLst>
            </a:pPr>
            <a:r>
              <a:rPr sz="2000" spc="-10" dirty="0"/>
              <a:t>[6]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45" dirty="0"/>
              <a:t>P</a:t>
            </a:r>
            <a:r>
              <a:rPr sz="2000" spc="-5" dirty="0"/>
              <a:t>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5" dirty="0"/>
              <a:t>K</a:t>
            </a:r>
            <a:r>
              <a:rPr sz="2000" spc="-5" dirty="0"/>
              <a:t>.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/>
              <a:t>R</a:t>
            </a:r>
            <a:r>
              <a:rPr sz="2000" dirty="0"/>
              <a:t>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/>
              <a:t>C</a:t>
            </a:r>
            <a:r>
              <a:rPr sz="2000" dirty="0"/>
              <a:t>.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/>
              <a:t>Bik</a:t>
            </a:r>
            <a:r>
              <a:rPr sz="2000" spc="-10" dirty="0"/>
              <a:t>a</a:t>
            </a:r>
            <a:r>
              <a:rPr sz="2000" dirty="0"/>
              <a:t>sh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/>
              <a:t>P</a:t>
            </a:r>
            <a:r>
              <a:rPr sz="2000" spc="-10" dirty="0"/>
              <a:t>o</a:t>
            </a:r>
            <a:r>
              <a:rPr sz="2000" spc="-5" dirty="0"/>
              <a:t>u</a:t>
            </a:r>
            <a:r>
              <a:rPr sz="2000" spc="-10" dirty="0"/>
              <a:t>d</a:t>
            </a:r>
            <a:r>
              <a:rPr sz="2000" spc="-5" dirty="0"/>
              <a:t>e</a:t>
            </a:r>
            <a:r>
              <a:rPr sz="2000" spc="-10" dirty="0"/>
              <a:t>l</a:t>
            </a:r>
            <a:r>
              <a:rPr sz="2000" spc="-5" dirty="0"/>
              <a:t>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/>
              <a:t>"A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70" dirty="0"/>
              <a:t>T</a:t>
            </a:r>
            <a:r>
              <a:rPr sz="2000" dirty="0"/>
              <a:t>rai</a:t>
            </a:r>
            <a:r>
              <a:rPr sz="2000" spc="-10" dirty="0"/>
              <a:t>n</a:t>
            </a:r>
            <a:r>
              <a:rPr sz="2000" spc="-5" dirty="0"/>
              <a:t>i</a:t>
            </a:r>
            <a:r>
              <a:rPr sz="2000" spc="-10" dirty="0"/>
              <a:t>n</a:t>
            </a:r>
            <a:r>
              <a:rPr sz="2000" dirty="0"/>
              <a:t>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/>
              <a:t>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/>
              <a:t>anua</a:t>
            </a:r>
            <a:r>
              <a:rPr sz="2000" dirty="0"/>
              <a:t>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/>
              <a:t>o</a:t>
            </a:r>
            <a:r>
              <a:rPr sz="2000" dirty="0"/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/>
              <a:t>FP</a:t>
            </a:r>
            <a:r>
              <a:rPr sz="2000" spc="-10" dirty="0"/>
              <a:t>G</a:t>
            </a:r>
            <a:r>
              <a:rPr sz="2000" spc="-15" dirty="0"/>
              <a:t>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/>
              <a:t>a</a:t>
            </a:r>
            <a:r>
              <a:rPr sz="2000" spc="-10" dirty="0"/>
              <a:t>n</a:t>
            </a:r>
            <a:r>
              <a:rPr sz="2000" dirty="0"/>
              <a:t>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/>
              <a:t>ARM,"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/>
              <a:t>kat</a:t>
            </a:r>
            <a:r>
              <a:rPr sz="2000" spc="-10"/>
              <a:t>h</a:t>
            </a:r>
            <a:r>
              <a:rPr sz="2000"/>
              <a:t>ma</a:t>
            </a:r>
            <a:r>
              <a:rPr sz="2000" spc="-10"/>
              <a:t>n</a:t>
            </a:r>
            <a:r>
              <a:rPr sz="2000" spc="-5"/>
              <a:t>d</a:t>
            </a:r>
            <a:r>
              <a:rPr sz="2000" spc="-15"/>
              <a:t>u</a:t>
            </a:r>
            <a:r>
              <a:rPr sz="2000" spc="-5" smtClean="0"/>
              <a:t>.</a:t>
            </a:r>
            <a:endParaRPr lang="en-US" sz="2000" spc="-5" dirty="0" smtClean="0"/>
          </a:p>
          <a:p>
            <a:pPr marL="681990" marR="132080" indent="-273685">
              <a:lnSpc>
                <a:spcPts val="1730"/>
              </a:lnSpc>
              <a:spcBef>
                <a:spcPts val="585"/>
              </a:spcBef>
              <a:buClr>
                <a:srgbClr val="D24716"/>
              </a:buClr>
              <a:buSzPct val="83333"/>
              <a:buNone/>
              <a:tabLst>
                <a:tab pos="682625" algn="l"/>
              </a:tabLst>
            </a:pPr>
            <a:endParaRPr lang="en-US" sz="2000" spc="-5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working model of robot</a:t>
            </a:r>
            <a:endParaRPr lang="en-US" dirty="0"/>
          </a:p>
        </p:txBody>
      </p:sp>
      <p:pic>
        <p:nvPicPr>
          <p:cNvPr id="6" name="Content Placeholder 5" descr="mod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5943600" cy="4343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1828800"/>
            <a:ext cx="500062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006725" algn="l"/>
              </a:tabLst>
            </a:pPr>
            <a:r>
              <a:rPr sz="7200" smtClean="0">
                <a:latin typeface="Times New Roman"/>
                <a:cs typeface="Times New Roman"/>
              </a:rPr>
              <a:t>Thank</a:t>
            </a:r>
            <a:r>
              <a:rPr sz="7200">
                <a:latin typeface="Times New Roman"/>
                <a:cs typeface="Times New Roman"/>
              </a:rPr>
              <a:t>	</a:t>
            </a:r>
            <a:r>
              <a:rPr sz="7200" smtClean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27" y="6348769"/>
            <a:ext cx="2235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3244334"/>
            <a:ext cx="231821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b="1" dirty="0" smtClean="0">
                <a:latin typeface="Times New Roman"/>
                <a:cs typeface="Times New Roman"/>
              </a:rPr>
              <a:t>?</a:t>
            </a:r>
            <a:endParaRPr lang="en-US" sz="1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5334000" cy="841248"/>
          </a:xfrm>
        </p:spPr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62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The main objective of this project is to develop a virtual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environment for detecting suspicious and targeted places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for user without any loss of human life. It is based on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development of a robot vehicle for observing/spying the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suspicious objects. It can continuously monitor the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objects. Robot can move in every direction (left, right,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forward and backward).It is used for video surveillance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and remotely control the particular place using Wi-Fi as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medium. The webcam which is placed on the robotic unit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will capture the video and it transmits lively to the</a:t>
            </a:r>
          </a:p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remote end. The major application of this paper can be</a:t>
            </a:r>
          </a:p>
          <a:p>
            <a:pPr algn="ctr"/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analysed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using HTML web page which can be used to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4343400" cy="841248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Earlier the robots were controlled through wired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networks but now to make robot more users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friendly, they are framed to make user commanded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work. There is no distance limitation issues in this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project. The robot is capable to work everywhere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there is a wireless connection. This project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used for security purposes where we need to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information about some suspicious area/people.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acquires image from cameras through a web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Browser. </a:t>
            </a:r>
            <a:r>
              <a:rPr lang="en-US" sz="2400" dirty="0" smtClean="0"/>
              <a:t>it can also be very helpful in</a:t>
            </a:r>
          </a:p>
          <a:p>
            <a:pPr algn="ctr"/>
            <a:r>
              <a:rPr lang="en-US" sz="2400" dirty="0" smtClean="0"/>
              <a:t>explorers and animal psychologists need to observe</a:t>
            </a:r>
          </a:p>
          <a:p>
            <a:pPr algn="ctr"/>
            <a:r>
              <a:rPr lang="en-US" sz="2400" dirty="0" smtClean="0"/>
              <a:t>closely the life style of various dangerous animals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990600" y="381000"/>
            <a:ext cx="7848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b="1" spc="-30" dirty="0" smtClean="0">
                <a:solidFill>
                  <a:srgbClr val="16AFE4"/>
                </a:solidFill>
                <a:latin typeface="Times New Roman"/>
                <a:cs typeface="Times New Roman"/>
              </a:rPr>
              <a:t>FLOW CHART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295400"/>
            <a:ext cx="1981200" cy="472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ARDUINO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24384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WIFI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24384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Bomb detector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400800" y="37338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CAMERA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400800" y="51054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GPS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2971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4191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638800" y="5486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2895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800" y="12954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</a:t>
            </a:r>
            <a:endParaRPr lang="en-US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3200" y="1676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5800" y="47244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MOTOR DRIVER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43200" y="5181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5800" y="35814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</a:t>
            </a:r>
            <a:endParaRPr lang="en-US" sz="24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32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1295400"/>
            <a:ext cx="1905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GUN 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38800" y="1828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7800" y="2362200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lang="en-US" sz="3200" spc="-15" dirty="0" smtClean="0">
                <a:latin typeface="Times New Roman"/>
                <a:cs typeface="Times New Roman"/>
              </a:rPr>
              <a:t>Bomb sensing sensor  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lang="en-US" sz="3200" spc="-20" dirty="0" smtClean="0">
                <a:latin typeface="Times New Roman"/>
                <a:cs typeface="Times New Roman"/>
              </a:rPr>
              <a:t>Camera enabled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lang="en-US" sz="3200" spc="-15" dirty="0" smtClean="0">
                <a:latin typeface="Times New Roman"/>
                <a:cs typeface="Times New Roman"/>
              </a:rPr>
              <a:t>Bomb location using GPS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lang="en-US" sz="3200" spc="-15" dirty="0" smtClean="0">
                <a:latin typeface="Times New Roman"/>
                <a:cs typeface="Times New Roman"/>
              </a:rPr>
              <a:t>Securi</a:t>
            </a:r>
            <a:r>
              <a:rPr lang="en-US" sz="3200" spc="-5" dirty="0" smtClean="0">
                <a:latin typeface="Times New Roman"/>
                <a:cs typeface="Times New Roman"/>
              </a:rPr>
              <a:t>t</a:t>
            </a:r>
            <a:r>
              <a:rPr lang="en-US" sz="3200" spc="-15" dirty="0" smtClean="0">
                <a:latin typeface="Times New Roman"/>
                <a:cs typeface="Times New Roman"/>
              </a:rPr>
              <a:t>y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p</a:t>
            </a:r>
            <a:r>
              <a:rPr lang="en-US" sz="3200" spc="-10" dirty="0" smtClean="0">
                <a:latin typeface="Times New Roman"/>
                <a:cs typeface="Times New Roman"/>
              </a:rPr>
              <a:t>urp</a:t>
            </a:r>
            <a:r>
              <a:rPr lang="en-US" sz="3200" spc="-15" dirty="0" smtClean="0">
                <a:latin typeface="Times New Roman"/>
                <a:cs typeface="Times New Roman"/>
              </a:rPr>
              <a:t>o</a:t>
            </a:r>
            <a:r>
              <a:rPr lang="en-US" sz="3200" spc="-10" dirty="0" smtClean="0">
                <a:latin typeface="Times New Roman"/>
                <a:cs typeface="Times New Roman"/>
              </a:rPr>
              <a:t>s</a:t>
            </a:r>
            <a:r>
              <a:rPr lang="en-US" sz="3200" spc="-15" dirty="0" smtClean="0">
                <a:latin typeface="Times New Roman"/>
                <a:cs typeface="Times New Roman"/>
              </a:rPr>
              <a:t>e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6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lang="en-US" sz="3200" spc="-15" dirty="0" smtClean="0">
                <a:latin typeface="Times New Roman"/>
                <a:cs typeface="Times New Roman"/>
              </a:rPr>
              <a:t>Shoot unwanted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81000"/>
            <a:ext cx="6172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/>
            <a:r>
              <a:rPr lang="en-US" sz="3200" b="1" dirty="0" smtClean="0">
                <a:latin typeface="Times New Roman"/>
                <a:cs typeface="Times New Roman"/>
              </a:rPr>
              <a:t>Scope</a:t>
            </a:r>
            <a:r>
              <a:rPr lang="en-US" sz="3200" b="1" spc="-15" dirty="0" smtClean="0"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latin typeface="Times New Roman"/>
                <a:cs typeface="Times New Roman"/>
              </a:rPr>
              <a:t>and Po</a:t>
            </a:r>
            <a:r>
              <a:rPr lang="en-US" sz="3200" b="1" spc="5" dirty="0" smtClean="0">
                <a:latin typeface="Times New Roman"/>
                <a:cs typeface="Times New Roman"/>
              </a:rPr>
              <a:t>s</a:t>
            </a:r>
            <a:r>
              <a:rPr lang="en-US" sz="3200" b="1" dirty="0" smtClean="0">
                <a:latin typeface="Times New Roman"/>
                <a:cs typeface="Times New Roman"/>
              </a:rPr>
              <a:t>sible Applic</a:t>
            </a:r>
            <a:r>
              <a:rPr lang="en-US" sz="3200" b="1" spc="10" dirty="0" smtClean="0">
                <a:latin typeface="Times New Roman"/>
                <a:cs typeface="Times New Roman"/>
              </a:rPr>
              <a:t>a</a:t>
            </a:r>
            <a:r>
              <a:rPr lang="en-US" sz="3200" b="1" dirty="0" smtClean="0">
                <a:latin typeface="Times New Roman"/>
                <a:cs typeface="Times New Roman"/>
              </a:rPr>
              <a:t>tions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71600"/>
            <a:ext cx="579120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63370" lvl="1" indent="-532765">
              <a:lnSpc>
                <a:spcPct val="100000"/>
              </a:lnSpc>
              <a:buFont typeface="Times New Roman"/>
              <a:buAutoNum type="arabicPeriod"/>
              <a:tabLst>
                <a:tab pos="1564005" algn="l"/>
              </a:tabLst>
            </a:pPr>
            <a:r>
              <a:rPr lang="en-US" sz="2400" b="1" spc="-20" dirty="0" smtClean="0">
                <a:latin typeface="Times New Roman"/>
                <a:cs typeface="Times New Roman"/>
              </a:rPr>
              <a:t>GPS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504315" lvl="1" indent="-5334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1504950" algn="l"/>
              </a:tabLst>
            </a:pPr>
            <a:r>
              <a:rPr lang="en-US" sz="2400" b="1" spc="-25" dirty="0" err="1" smtClean="0">
                <a:latin typeface="Times New Roman"/>
                <a:cs typeface="Times New Roman"/>
              </a:rPr>
              <a:t>Wi-fi</a:t>
            </a:r>
            <a:r>
              <a:rPr lang="en-US" sz="2400" b="1" spc="-25" dirty="0" smtClean="0">
                <a:latin typeface="Times New Roman"/>
                <a:cs typeface="Times New Roman"/>
              </a:rPr>
              <a:t> module</a:t>
            </a:r>
          </a:p>
          <a:p>
            <a:pPr marL="1504315" lvl="1" indent="-5334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1504950" algn="l"/>
              </a:tabLst>
            </a:pPr>
            <a:r>
              <a:rPr lang="en-US" sz="2400" b="1" spc="-25" dirty="0" err="1" smtClean="0">
                <a:latin typeface="Times New Roman"/>
                <a:cs typeface="Times New Roman"/>
              </a:rPr>
              <a:t>Arduino</a:t>
            </a:r>
            <a:r>
              <a:rPr lang="en-US" sz="2400" b="1" spc="-25" dirty="0" smtClean="0">
                <a:latin typeface="Times New Roman"/>
                <a:cs typeface="Times New Roman"/>
              </a:rPr>
              <a:t>      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412875" lvl="1" indent="-5334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1413510" algn="l"/>
              </a:tabLst>
            </a:pPr>
            <a:r>
              <a:rPr lang="en-US" sz="2400" b="1" spc="-25" dirty="0" smtClean="0">
                <a:latin typeface="Times New Roman"/>
                <a:cs typeface="Times New Roman"/>
              </a:rPr>
              <a:t>camera</a:t>
            </a:r>
          </a:p>
          <a:p>
            <a:pPr marL="1412875" lvl="1" indent="-5334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1413510" algn="l"/>
              </a:tabLst>
            </a:pPr>
            <a:r>
              <a:rPr lang="en-US" sz="2400" b="1" spc="-25" dirty="0" smtClean="0">
                <a:latin typeface="Times New Roman"/>
                <a:cs typeface="Times New Roman"/>
              </a:rPr>
              <a:t>Motor drivers</a:t>
            </a:r>
          </a:p>
          <a:p>
            <a:pPr marL="1412875" lvl="1" indent="-5334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1413510" algn="l"/>
              </a:tabLst>
            </a:pPr>
            <a:r>
              <a:rPr lang="en-US" sz="2400" b="1" spc="-25" dirty="0" smtClean="0">
                <a:latin typeface="Times New Roman"/>
                <a:cs typeface="Times New Roman"/>
              </a:rPr>
              <a:t>Motors</a:t>
            </a:r>
          </a:p>
          <a:p>
            <a:pPr marL="1412875" lvl="1" indent="-5334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1413510" algn="l"/>
              </a:tabLst>
            </a:pPr>
            <a:r>
              <a:rPr lang="en-US" sz="2400" b="1" spc="-25" dirty="0" smtClean="0">
                <a:latin typeface="Times New Roman"/>
                <a:cs typeface="Times New Roman"/>
              </a:rPr>
              <a:t>Bomb detector module</a:t>
            </a:r>
          </a:p>
          <a:p>
            <a:pPr marL="1412875" lvl="1" indent="-5334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/>
              <a:tabLst>
                <a:tab pos="1413510" algn="l"/>
              </a:tabLst>
            </a:pPr>
            <a:r>
              <a:rPr lang="en-US" sz="2400" b="1" spc="-25" dirty="0" smtClean="0">
                <a:latin typeface="Times New Roman"/>
                <a:cs typeface="Times New Roman"/>
              </a:rPr>
              <a:t>Power supply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4572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30" dirty="0" smtClean="0">
                <a:latin typeface="Arial"/>
                <a:cs typeface="Arial"/>
              </a:rPr>
              <a:t>Hardwar</a:t>
            </a:r>
            <a:r>
              <a:rPr lang="en-US" sz="2800" b="1" spc="-25" dirty="0" smtClean="0">
                <a:latin typeface="Arial"/>
                <a:cs typeface="Arial"/>
              </a:rPr>
              <a:t>e</a:t>
            </a:r>
            <a:r>
              <a:rPr lang="en-US" sz="2800" b="1" spc="145" dirty="0" smtClean="0">
                <a:latin typeface="Times New Roman"/>
                <a:cs typeface="Times New Roman"/>
              </a:rPr>
              <a:t> </a:t>
            </a:r>
            <a:r>
              <a:rPr lang="en-US" sz="2800" b="1" spc="-35" dirty="0" smtClean="0">
                <a:latin typeface="Arial"/>
                <a:cs typeface="Arial"/>
              </a:rPr>
              <a:t>Com</a:t>
            </a:r>
            <a:r>
              <a:rPr lang="en-US" sz="2800" b="1" spc="-40" dirty="0" smtClean="0">
                <a:latin typeface="Arial"/>
                <a:cs typeface="Arial"/>
              </a:rPr>
              <a:t>p</a:t>
            </a:r>
            <a:r>
              <a:rPr lang="en-US" sz="2800" b="1" spc="-25" dirty="0" smtClean="0">
                <a:latin typeface="Arial"/>
                <a:cs typeface="Arial"/>
              </a:rPr>
              <a:t>onents</a:t>
            </a:r>
            <a:endParaRPr lang="en-US" sz="28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04800"/>
            <a:ext cx="8077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mtClean="0">
                <a:latin typeface="Times New Roman"/>
                <a:cs typeface="Times New Roman"/>
              </a:rPr>
              <a:t>GPS</a:t>
            </a:r>
            <a:r>
              <a:rPr lang="en-US" sz="4000" b="1" dirty="0" smtClean="0">
                <a:latin typeface="Times New Roman"/>
                <a:cs typeface="Times New Roman"/>
              </a:rPr>
              <a:t> (</a:t>
            </a:r>
            <a:r>
              <a:rPr lang="en-US" sz="3200" b="1" spc="-20" dirty="0" smtClean="0">
                <a:latin typeface="Arial"/>
                <a:cs typeface="Arial"/>
              </a:rPr>
              <a:t>Gl</a:t>
            </a:r>
            <a:r>
              <a:rPr lang="en-US" sz="3200" b="1" spc="-40" dirty="0" smtClean="0">
                <a:latin typeface="Arial"/>
                <a:cs typeface="Arial"/>
              </a:rPr>
              <a:t>o</a:t>
            </a:r>
            <a:r>
              <a:rPr lang="en-US" sz="3200" b="1" spc="-20" dirty="0" smtClean="0">
                <a:latin typeface="Arial"/>
                <a:cs typeface="Arial"/>
              </a:rPr>
              <a:t>bal</a:t>
            </a:r>
            <a:r>
              <a:rPr lang="en-US" sz="4000" b="1" spc="-5" dirty="0" smtClean="0">
                <a:latin typeface="Arial"/>
                <a:cs typeface="Arial"/>
              </a:rPr>
              <a:t> </a:t>
            </a:r>
            <a:r>
              <a:rPr lang="en-US" sz="4000" b="1" spc="-20" dirty="0" smtClean="0">
                <a:latin typeface="Arial"/>
                <a:cs typeface="Arial"/>
              </a:rPr>
              <a:t>posit</a:t>
            </a:r>
            <a:r>
              <a:rPr lang="en-US" sz="4000" b="1" spc="-30" dirty="0" smtClean="0">
                <a:latin typeface="Arial"/>
                <a:cs typeface="Arial"/>
              </a:rPr>
              <a:t>i</a:t>
            </a:r>
            <a:r>
              <a:rPr lang="en-US" sz="4000" b="1" spc="-25" dirty="0" smtClean="0">
                <a:latin typeface="Arial"/>
                <a:cs typeface="Arial"/>
              </a:rPr>
              <a:t>oning</a:t>
            </a:r>
            <a:r>
              <a:rPr lang="en-US" sz="4000" b="1" spc="5" dirty="0" smtClean="0">
                <a:latin typeface="Arial"/>
                <a:cs typeface="Arial"/>
              </a:rPr>
              <a:t> </a:t>
            </a:r>
            <a:r>
              <a:rPr lang="en-US" sz="4000" b="1" spc="-5" dirty="0" smtClean="0">
                <a:latin typeface="Arial"/>
                <a:cs typeface="Arial"/>
              </a:rPr>
              <a:t>syst</a:t>
            </a:r>
            <a:r>
              <a:rPr lang="en-US" sz="4000" b="1" spc="5" dirty="0" smtClean="0">
                <a:latin typeface="Arial"/>
                <a:cs typeface="Arial"/>
              </a:rPr>
              <a:t>e</a:t>
            </a:r>
            <a:r>
              <a:rPr lang="en-US" sz="4000" b="1" spc="20" dirty="0" smtClean="0">
                <a:latin typeface="Arial"/>
                <a:cs typeface="Arial"/>
              </a:rPr>
              <a:t>m</a:t>
            </a:r>
            <a:r>
              <a:rPr lang="en-US" sz="4000" b="1" dirty="0" smtClean="0">
                <a:latin typeface="Times New Roman"/>
                <a:cs typeface="Times New Roman"/>
              </a:rPr>
              <a:t>)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1295400"/>
            <a:ext cx="7871658" cy="400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384" indent="-375285">
              <a:lnSpc>
                <a:spcPct val="100000"/>
              </a:lnSpc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  <a:tab pos="2492375" algn="l"/>
              </a:tabLst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413384" indent="-375285">
              <a:lnSpc>
                <a:spcPct val="100000"/>
              </a:lnSpc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  <a:tab pos="2492375" algn="l"/>
              </a:tabLst>
            </a:pPr>
            <a:r>
              <a:rPr sz="2400" smtClean="0">
                <a:latin typeface="Times New Roman"/>
                <a:cs typeface="Times New Roman"/>
              </a:rPr>
              <a:t>Ser</a:t>
            </a:r>
            <a:r>
              <a:rPr sz="2400" spc="5" smtClean="0">
                <a:latin typeface="Times New Roman"/>
                <a:cs typeface="Times New Roman"/>
              </a:rPr>
              <a:t>i</a:t>
            </a:r>
            <a:r>
              <a:rPr sz="2400" smtClean="0">
                <a:latin typeface="Times New Roman"/>
                <a:cs typeface="Times New Roman"/>
              </a:rPr>
              <a:t>al</a:t>
            </a:r>
            <a:r>
              <a:rPr sz="2400" spc="-15" smtClean="0">
                <a:latin typeface="Times New Roman"/>
                <a:cs typeface="Times New Roman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In</a:t>
            </a:r>
            <a:r>
              <a:rPr sz="2400" u="heavy" spc="5" dirty="0">
                <a:latin typeface="Times New Roman"/>
                <a:cs typeface="Times New Roman"/>
              </a:rPr>
              <a:t>t</a:t>
            </a:r>
            <a:r>
              <a:rPr sz="2400" u="heavy" dirty="0">
                <a:latin typeface="Times New Roman"/>
                <a:cs typeface="Times New Roman"/>
              </a:rPr>
              <a:t>erface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	R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-232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312420" indent="-274320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</a:tabLst>
            </a:pPr>
            <a:r>
              <a:rPr sz="2400" dirty="0">
                <a:latin typeface="Times New Roman"/>
                <a:cs typeface="Times New Roman"/>
              </a:rPr>
              <a:t>Supply voltag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312420" indent="-274320">
              <a:lnSpc>
                <a:spcPct val="100000"/>
              </a:lnSpc>
              <a:spcBef>
                <a:spcPts val="315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</a:tabLst>
            </a:pP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eiv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channel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 paral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el</a:t>
            </a:r>
            <a:endParaRPr sz="2400">
              <a:latin typeface="Times New Roman"/>
              <a:cs typeface="Times New Roman"/>
            </a:endParaRPr>
          </a:p>
          <a:p>
            <a:pPr marL="312420" indent="-274320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</a:tabLst>
            </a:pPr>
            <a:r>
              <a:rPr sz="2400" dirty="0">
                <a:latin typeface="Times New Roman"/>
                <a:cs typeface="Times New Roman"/>
              </a:rPr>
              <a:t>acqu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sensi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-140dBm</a:t>
            </a:r>
            <a:endParaRPr sz="2400">
              <a:latin typeface="Times New Roman"/>
              <a:cs typeface="Times New Roman"/>
            </a:endParaRPr>
          </a:p>
          <a:p>
            <a:pPr marL="312420" indent="-274320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ack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sensi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-150dBm</a:t>
            </a:r>
            <a:endParaRPr sz="2400">
              <a:latin typeface="Times New Roman"/>
              <a:cs typeface="Times New Roman"/>
            </a:endParaRPr>
          </a:p>
          <a:p>
            <a:pPr marL="312420" indent="-274320">
              <a:lnSpc>
                <a:spcPct val="100000"/>
              </a:lnSpc>
              <a:spcBef>
                <a:spcPts val="310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</a:tabLst>
            </a:pPr>
            <a:r>
              <a:rPr sz="2400" dirty="0">
                <a:latin typeface="Times New Roman"/>
                <a:cs typeface="Times New Roman"/>
              </a:rPr>
              <a:t>hot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 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secs</a:t>
            </a:r>
            <a:endParaRPr sz="2400">
              <a:latin typeface="Times New Roman"/>
              <a:cs typeface="Times New Roman"/>
            </a:endParaRPr>
          </a:p>
          <a:p>
            <a:pPr marL="312420" indent="-274320">
              <a:lnSpc>
                <a:spcPct val="100000"/>
              </a:lnSpc>
              <a:spcBef>
                <a:spcPts val="315"/>
              </a:spcBef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</a:tabLst>
            </a:pPr>
            <a:r>
              <a:rPr sz="2400" dirty="0">
                <a:latin typeface="Times New Roman"/>
                <a:cs typeface="Times New Roman"/>
              </a:rPr>
              <a:t>cold sta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 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 second</a:t>
            </a:r>
            <a:endParaRPr sz="2400">
              <a:latin typeface="Times New Roman"/>
              <a:cs typeface="Times New Roman"/>
            </a:endParaRPr>
          </a:p>
          <a:p>
            <a:pPr marL="413384" marR="2291080" indent="-375285">
              <a:lnSpc>
                <a:spcPct val="110800"/>
              </a:lnSpc>
              <a:buClr>
                <a:srgbClr val="D24716"/>
              </a:buClr>
              <a:buSzPct val="85416"/>
              <a:buFont typeface="Wingdings"/>
              <a:buChar char=""/>
              <a:tabLst>
                <a:tab pos="313055" algn="l"/>
              </a:tabLst>
            </a:pPr>
            <a:r>
              <a:rPr sz="2400" dirty="0">
                <a:latin typeface="Times New Roman"/>
                <a:cs typeface="Times New Roman"/>
              </a:rPr>
              <a:t>Protocol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NME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-0183 V3.0</a:t>
            </a: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u="heavy" spc="10" dirty="0">
                <a:latin typeface="Times New Roman"/>
                <a:cs typeface="Times New Roman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G</a:t>
            </a:r>
            <a:r>
              <a:rPr sz="2400" u="heavy" spc="-10" dirty="0">
                <a:latin typeface="Times New Roman"/>
                <a:cs typeface="Times New Roman"/>
              </a:rPr>
              <a:t>P</a:t>
            </a:r>
            <a:r>
              <a:rPr sz="2400" u="heavy" dirty="0">
                <a:latin typeface="Times New Roman"/>
                <a:cs typeface="Times New Roman"/>
              </a:rPr>
              <a:t>RMC</a:t>
            </a:r>
            <a:r>
              <a:rPr sz="2400" u="heavy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200" y="1524000"/>
            <a:ext cx="30480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ct val="100000"/>
              </a:lnSpc>
            </a:pPr>
            <a:fld id="{81D60167-4931-47E6-BA6A-407CBD079E47}" type="slidenum">
              <a:rPr dirty="0"/>
              <a:pPr marL="75565">
                <a:lnSpc>
                  <a:spcPct val="1000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943600" cy="990600"/>
          </a:xfrm>
        </p:spPr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chip first came to the attention of Western </a:t>
            </a:r>
            <a:r>
              <a:rPr lang="en-US" dirty="0" smtClean="0">
                <a:hlinkClick r:id="rId2" tooltip="Maker culture"/>
              </a:rPr>
              <a:t>makers</a:t>
            </a:r>
            <a:r>
              <a:rPr lang="en-US" dirty="0" smtClean="0"/>
              <a:t> in August 2014 with the </a:t>
            </a:r>
            <a:r>
              <a:rPr lang="en-US" b="1" dirty="0" smtClean="0"/>
              <a:t>ESP-01</a:t>
            </a:r>
            <a:r>
              <a:rPr lang="en-US" dirty="0" smtClean="0"/>
              <a:t> module, made by a third-party manufacturer Ai-Thinker. This small module allows microcontrollers to connect to a Wi-Fi network and make simple TCP/IP connections using </a:t>
            </a:r>
            <a:r>
              <a:rPr lang="en-US" dirty="0" smtClean="0">
                <a:hlinkClick r:id="rId3" tooltip="Hayes command set"/>
              </a:rPr>
              <a:t>Hayes</a:t>
            </a:r>
            <a:r>
              <a:rPr lang="en-US" dirty="0" smtClean="0"/>
              <a:t>-style commands.</a:t>
            </a:r>
            <a:endParaRPr lang="en-US" dirty="0"/>
          </a:p>
        </p:txBody>
      </p:sp>
      <p:pic>
        <p:nvPicPr>
          <p:cNvPr id="1026" name="Picture 2" descr="C:\Users\ACER\Downloads\military surveillance robot\ESP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572000"/>
            <a:ext cx="2036763" cy="2036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ownloads\arduino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5601181" y="1942619"/>
            <a:ext cx="3124200" cy="289656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90600" y="1676400"/>
            <a:ext cx="464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 </a:t>
            </a:r>
            <a:r>
              <a:rPr lang="en-US" sz="2400" b="1" dirty="0" err="1" smtClean="0"/>
              <a:t>Arduino</a:t>
            </a:r>
            <a:r>
              <a:rPr lang="en-US" sz="2400" b="1" dirty="0" smtClean="0"/>
              <a:t> Uno</a:t>
            </a:r>
            <a:r>
              <a:rPr lang="en-US" sz="2400" dirty="0" smtClean="0"/>
              <a:t> is an open-source microcontroller board based on the Microchip ATmega328P microcontroller and developed by </a:t>
            </a:r>
            <a:r>
              <a:rPr lang="en-US" sz="2400" b="1" dirty="0" smtClean="0"/>
              <a:t>Arduino</a:t>
            </a:r>
            <a:r>
              <a:rPr lang="en-US" sz="2400" dirty="0" smtClean="0"/>
              <a:t>.cc. The board is equipped with sets of digital and analog input/output (I/O) pins that may be interfaced to various expansion boards (shields) and other circuits.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124200" y="0"/>
            <a:ext cx="2977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6000" b="1" dirty="0" err="1" smtClean="0">
                <a:latin typeface="Times New Roman"/>
                <a:cs typeface="Times New Roman"/>
              </a:rPr>
              <a:t>Arduino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1193</TotalTime>
  <Words>581</Words>
  <Application>Microsoft Office PowerPoint</Application>
  <PresentationFormat>On-screen Show (4:3)</PresentationFormat>
  <Paragraphs>92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Slide 1</vt:lpstr>
      <vt:lpstr>ABSTRACT</vt:lpstr>
      <vt:lpstr>INTRODUCTION</vt:lpstr>
      <vt:lpstr>Slide 4</vt:lpstr>
      <vt:lpstr>Slide 5</vt:lpstr>
      <vt:lpstr>Slide 6</vt:lpstr>
      <vt:lpstr>Slide 7</vt:lpstr>
      <vt:lpstr>Wifi module</vt:lpstr>
      <vt:lpstr>Slide 9</vt:lpstr>
      <vt:lpstr>     Camera</vt:lpstr>
      <vt:lpstr>Bomb detector module</vt:lpstr>
      <vt:lpstr>Motor driver –l293d</vt:lpstr>
      <vt:lpstr>Slide 13</vt:lpstr>
      <vt:lpstr>References</vt:lpstr>
      <vt:lpstr>Final working model of robot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Friends</cp:lastModifiedBy>
  <cp:revision>26</cp:revision>
  <dcterms:created xsi:type="dcterms:W3CDTF">2019-08-21T12:14:56Z</dcterms:created>
  <dcterms:modified xsi:type="dcterms:W3CDTF">2022-05-31T08:19:22Z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2019-08-21T00:00:00Z</vt:filetime>
  </property>
  <property fmtid="{D5CDD505-2E9C-101B-9397-08002B2CF9AE}" pid="3" name="LastSaved">
    <vt:filetime>2019-08-21T00:00:00Z</vt:filetime>
  </property>
</Properties>
</file>