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9"/>
  </p:notes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62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F00D13-6C77-4D0B-B4AA-1F191E09C9BE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EF0680-598A-4634-B683-080992F7D30B}">
      <dgm:prSet/>
      <dgm:spPr/>
      <dgm:t>
        <a:bodyPr/>
        <a:lstStyle/>
        <a:p>
          <a:r>
            <a:rPr lang="es-MX" b="0" i="0"/>
            <a:t>1. Recopilación de datos: </a:t>
          </a:r>
          <a:endParaRPr lang="en-US"/>
        </a:p>
      </dgm:t>
    </dgm:pt>
    <dgm:pt modelId="{B8FD2A6B-C043-4D81-A7F1-E5871ED1BE05}" type="parTrans" cxnId="{2390860F-02E0-4252-9D83-A3AF7A226160}">
      <dgm:prSet/>
      <dgm:spPr/>
      <dgm:t>
        <a:bodyPr/>
        <a:lstStyle/>
        <a:p>
          <a:endParaRPr lang="en-US"/>
        </a:p>
      </dgm:t>
    </dgm:pt>
    <dgm:pt modelId="{E5F75727-AFFE-4724-BB5F-1BBAD47E91DB}" type="sibTrans" cxnId="{2390860F-02E0-4252-9D83-A3AF7A226160}">
      <dgm:prSet/>
      <dgm:spPr/>
      <dgm:t>
        <a:bodyPr/>
        <a:lstStyle/>
        <a:p>
          <a:endParaRPr lang="en-US"/>
        </a:p>
      </dgm:t>
    </dgm:pt>
    <dgm:pt modelId="{42F2345E-7A3C-4759-8A7A-587BAB022E7A}">
      <dgm:prSet/>
      <dgm:spPr/>
      <dgm:t>
        <a:bodyPr/>
        <a:lstStyle/>
        <a:p>
          <a:r>
            <a:rPr lang="es-MX" b="0" i="0" dirty="0"/>
            <a:t>-Desde el historial de compras se toman datos para procesarlos, evaluando los productos que se han comprado.</a:t>
          </a:r>
          <a:endParaRPr lang="en-US" dirty="0"/>
        </a:p>
      </dgm:t>
    </dgm:pt>
    <dgm:pt modelId="{EEF5EDB0-B44B-4391-AA47-CB0C3165C0E1}" type="parTrans" cxnId="{C5FD804D-DBA6-4648-9718-66D22985EE30}">
      <dgm:prSet/>
      <dgm:spPr/>
      <dgm:t>
        <a:bodyPr/>
        <a:lstStyle/>
        <a:p>
          <a:endParaRPr lang="en-US"/>
        </a:p>
      </dgm:t>
    </dgm:pt>
    <dgm:pt modelId="{F9688E4F-8DC6-42CC-944F-CC322E862B71}" type="sibTrans" cxnId="{C5FD804D-DBA6-4648-9718-66D22985EE30}">
      <dgm:prSet/>
      <dgm:spPr/>
      <dgm:t>
        <a:bodyPr/>
        <a:lstStyle/>
        <a:p>
          <a:endParaRPr lang="en-US"/>
        </a:p>
      </dgm:t>
    </dgm:pt>
    <dgm:pt modelId="{56ABD393-D870-41ED-817A-FC2C4DC591F2}">
      <dgm:prSet/>
      <dgm:spPr/>
      <dgm:t>
        <a:bodyPr/>
        <a:lstStyle/>
        <a:p>
          <a:r>
            <a:rPr lang="es-MX" b="0" i="0"/>
            <a:t>-Calificaciones de productos.</a:t>
          </a:r>
          <a:endParaRPr lang="en-US"/>
        </a:p>
      </dgm:t>
    </dgm:pt>
    <dgm:pt modelId="{B641B9DC-324A-4BF5-AB87-F69932D885C8}" type="parTrans" cxnId="{000B4770-7388-432E-8439-952CDE0D6A0C}">
      <dgm:prSet/>
      <dgm:spPr/>
      <dgm:t>
        <a:bodyPr/>
        <a:lstStyle/>
        <a:p>
          <a:endParaRPr lang="en-US"/>
        </a:p>
      </dgm:t>
    </dgm:pt>
    <dgm:pt modelId="{F871AD86-828F-43CC-BA16-DDC2ABFEE6D4}" type="sibTrans" cxnId="{000B4770-7388-432E-8439-952CDE0D6A0C}">
      <dgm:prSet/>
      <dgm:spPr/>
      <dgm:t>
        <a:bodyPr/>
        <a:lstStyle/>
        <a:p>
          <a:endParaRPr lang="en-US"/>
        </a:p>
      </dgm:t>
    </dgm:pt>
    <dgm:pt modelId="{5C8D8009-3E93-4E18-8112-28B3C4D661B5}">
      <dgm:prSet/>
      <dgm:spPr/>
      <dgm:t>
        <a:bodyPr/>
        <a:lstStyle/>
        <a:p>
          <a:r>
            <a:rPr lang="es-MX" b="0" i="0" dirty="0"/>
            <a:t>-Búsquedas y comportamiento en línea, sitios de interés o preferencias.</a:t>
          </a:r>
          <a:endParaRPr lang="en-US" dirty="0"/>
        </a:p>
      </dgm:t>
    </dgm:pt>
    <dgm:pt modelId="{DA09D227-1A03-4CD3-8CA7-FE15B57DC9E1}" type="parTrans" cxnId="{3B7E58E2-D444-4DEB-AC20-B308EBD28405}">
      <dgm:prSet/>
      <dgm:spPr/>
      <dgm:t>
        <a:bodyPr/>
        <a:lstStyle/>
        <a:p>
          <a:endParaRPr lang="en-US"/>
        </a:p>
      </dgm:t>
    </dgm:pt>
    <dgm:pt modelId="{F1D2AB97-1373-4F9A-817F-3DE4A14FE026}" type="sibTrans" cxnId="{3B7E58E2-D444-4DEB-AC20-B308EBD28405}">
      <dgm:prSet/>
      <dgm:spPr/>
      <dgm:t>
        <a:bodyPr/>
        <a:lstStyle/>
        <a:p>
          <a:endParaRPr lang="en-US"/>
        </a:p>
      </dgm:t>
    </dgm:pt>
    <dgm:pt modelId="{8D8E349A-747C-4269-9E75-607C34753368}">
      <dgm:prSet/>
      <dgm:spPr/>
      <dgm:t>
        <a:bodyPr/>
        <a:lstStyle/>
        <a:p>
          <a:r>
            <a:rPr lang="es-MX" b="0" i="0" dirty="0"/>
            <a:t>2. Preprocesamiento: </a:t>
          </a:r>
          <a:endParaRPr lang="en-US" dirty="0"/>
        </a:p>
      </dgm:t>
    </dgm:pt>
    <dgm:pt modelId="{60612D6B-08EF-438F-9CFA-F2F6B47C183B}" type="parTrans" cxnId="{C3A0D44B-C18B-4E27-B013-693389C54784}">
      <dgm:prSet/>
      <dgm:spPr/>
      <dgm:t>
        <a:bodyPr/>
        <a:lstStyle/>
        <a:p>
          <a:endParaRPr lang="en-US"/>
        </a:p>
      </dgm:t>
    </dgm:pt>
    <dgm:pt modelId="{E1E15B46-0BD1-4E76-A75E-20D9AF07EC8A}" type="sibTrans" cxnId="{C3A0D44B-C18B-4E27-B013-693389C54784}">
      <dgm:prSet/>
      <dgm:spPr/>
      <dgm:t>
        <a:bodyPr/>
        <a:lstStyle/>
        <a:p>
          <a:endParaRPr lang="en-US"/>
        </a:p>
      </dgm:t>
    </dgm:pt>
    <dgm:pt modelId="{48BE205B-1519-4B0A-9D10-F4D24E6493B7}">
      <dgm:prSet/>
      <dgm:spPr/>
      <dgm:t>
        <a:bodyPr/>
        <a:lstStyle/>
        <a:p>
          <a:r>
            <a:rPr lang="es-MX" b="0" i="0"/>
            <a:t>-Se realiza una limpieza de datos.</a:t>
          </a:r>
          <a:endParaRPr lang="en-US"/>
        </a:p>
      </dgm:t>
    </dgm:pt>
    <dgm:pt modelId="{FC5C09D2-80AF-4DED-8349-34AC05E43816}" type="parTrans" cxnId="{20BCCE3F-C8BE-4D31-B7C4-7627A2457DBD}">
      <dgm:prSet/>
      <dgm:spPr/>
      <dgm:t>
        <a:bodyPr/>
        <a:lstStyle/>
        <a:p>
          <a:endParaRPr lang="en-US"/>
        </a:p>
      </dgm:t>
    </dgm:pt>
    <dgm:pt modelId="{DBF4D5CD-AEB5-4BDD-8405-5306A9C450E1}" type="sibTrans" cxnId="{20BCCE3F-C8BE-4D31-B7C4-7627A2457DBD}">
      <dgm:prSet/>
      <dgm:spPr/>
      <dgm:t>
        <a:bodyPr/>
        <a:lstStyle/>
        <a:p>
          <a:endParaRPr lang="en-US"/>
        </a:p>
      </dgm:t>
    </dgm:pt>
    <dgm:pt modelId="{F15EBBD5-8CB8-4A38-BC34-CB498E790993}">
      <dgm:prSet/>
      <dgm:spPr/>
      <dgm:t>
        <a:bodyPr/>
        <a:lstStyle/>
        <a:p>
          <a:r>
            <a:rPr lang="es-MX" b="0" i="0" dirty="0"/>
            <a:t>-Tambien una normalización de datos.</a:t>
          </a:r>
          <a:endParaRPr lang="en-US" dirty="0"/>
        </a:p>
      </dgm:t>
    </dgm:pt>
    <dgm:pt modelId="{A0F4B988-E3E6-4215-8CF4-AD6D7DC53ED3}" type="parTrans" cxnId="{E5A9659B-249D-4766-8E0B-32D23AAF7679}">
      <dgm:prSet/>
      <dgm:spPr/>
      <dgm:t>
        <a:bodyPr/>
        <a:lstStyle/>
        <a:p>
          <a:endParaRPr lang="en-US"/>
        </a:p>
      </dgm:t>
    </dgm:pt>
    <dgm:pt modelId="{BB5FFA64-5815-45F7-9572-802300B827C6}" type="sibTrans" cxnId="{E5A9659B-249D-4766-8E0B-32D23AAF7679}">
      <dgm:prSet/>
      <dgm:spPr/>
      <dgm:t>
        <a:bodyPr/>
        <a:lstStyle/>
        <a:p>
          <a:endParaRPr lang="en-US"/>
        </a:p>
      </dgm:t>
    </dgm:pt>
    <dgm:pt modelId="{B5783EDA-8097-475E-B6AB-221D8669948F}">
      <dgm:prSet/>
      <dgm:spPr/>
      <dgm:t>
        <a:bodyPr/>
        <a:lstStyle/>
        <a:p>
          <a:r>
            <a:rPr lang="es-MX" b="0" i="0"/>
            <a:t>3. Selección del algoritmo:</a:t>
          </a:r>
          <a:endParaRPr lang="en-US"/>
        </a:p>
      </dgm:t>
    </dgm:pt>
    <dgm:pt modelId="{98EFA8FA-C4DA-4CF2-9558-9DA923865CB9}" type="parTrans" cxnId="{5EEF0373-24F3-427E-9E63-E1D50E5F7B2C}">
      <dgm:prSet/>
      <dgm:spPr/>
      <dgm:t>
        <a:bodyPr/>
        <a:lstStyle/>
        <a:p>
          <a:endParaRPr lang="en-US"/>
        </a:p>
      </dgm:t>
    </dgm:pt>
    <dgm:pt modelId="{CDDACDDE-397A-4F5F-ACCB-822967730009}" type="sibTrans" cxnId="{5EEF0373-24F3-427E-9E63-E1D50E5F7B2C}">
      <dgm:prSet/>
      <dgm:spPr/>
      <dgm:t>
        <a:bodyPr/>
        <a:lstStyle/>
        <a:p>
          <a:endParaRPr lang="en-US"/>
        </a:p>
      </dgm:t>
    </dgm:pt>
    <dgm:pt modelId="{5486F0BF-13F9-47DD-90F0-D86731F12D3D}">
      <dgm:prSet/>
      <dgm:spPr/>
      <dgm:t>
        <a:bodyPr/>
        <a:lstStyle/>
        <a:p>
          <a:r>
            <a:rPr lang="es-MX" b="0" i="0" dirty="0"/>
            <a:t>-Filtrado colaborativo: Basado en similitudes entre usuarios o productos.</a:t>
          </a:r>
          <a:endParaRPr lang="en-US" dirty="0"/>
        </a:p>
      </dgm:t>
    </dgm:pt>
    <dgm:pt modelId="{ACC718E2-F80E-4F18-ACEF-A3EBB0C78246}" type="parTrans" cxnId="{1958648A-AF2A-4555-BA1B-D07D09CAA66B}">
      <dgm:prSet/>
      <dgm:spPr/>
      <dgm:t>
        <a:bodyPr/>
        <a:lstStyle/>
        <a:p>
          <a:endParaRPr lang="en-US"/>
        </a:p>
      </dgm:t>
    </dgm:pt>
    <dgm:pt modelId="{7DBD0E2D-6A1C-4696-ADCE-BAFF369EDA30}" type="sibTrans" cxnId="{1958648A-AF2A-4555-BA1B-D07D09CAA66B}">
      <dgm:prSet/>
      <dgm:spPr/>
      <dgm:t>
        <a:bodyPr/>
        <a:lstStyle/>
        <a:p>
          <a:endParaRPr lang="en-US"/>
        </a:p>
      </dgm:t>
    </dgm:pt>
    <dgm:pt modelId="{B6BD9B83-2F07-40D2-949A-3B0A33CD4017}">
      <dgm:prSet/>
      <dgm:spPr/>
      <dgm:t>
        <a:bodyPr/>
        <a:lstStyle/>
        <a:p>
          <a:r>
            <a:rPr lang="es-MX" b="0" i="0" dirty="0"/>
            <a:t>-Basado en contenido: Recomienda ítems similares a los preferidos.</a:t>
          </a:r>
          <a:endParaRPr lang="en-US" dirty="0"/>
        </a:p>
      </dgm:t>
    </dgm:pt>
    <dgm:pt modelId="{80C0D0DD-199F-4363-8172-EBF6A0105D72}" type="parTrans" cxnId="{24553974-9587-4728-858B-E6852C6FA090}">
      <dgm:prSet/>
      <dgm:spPr/>
      <dgm:t>
        <a:bodyPr/>
        <a:lstStyle/>
        <a:p>
          <a:endParaRPr lang="en-US"/>
        </a:p>
      </dgm:t>
    </dgm:pt>
    <dgm:pt modelId="{CD629FD3-802F-4B5C-A59B-B0CFA53359D4}" type="sibTrans" cxnId="{24553974-9587-4728-858B-E6852C6FA090}">
      <dgm:prSet/>
      <dgm:spPr/>
      <dgm:t>
        <a:bodyPr/>
        <a:lstStyle/>
        <a:p>
          <a:endParaRPr lang="en-US"/>
        </a:p>
      </dgm:t>
    </dgm:pt>
    <dgm:pt modelId="{8BFCF52A-B39A-4CC0-BE98-8EBF5E7BD4D4}">
      <dgm:prSet/>
      <dgm:spPr/>
      <dgm:t>
        <a:bodyPr/>
        <a:lstStyle/>
        <a:p>
          <a:r>
            <a:rPr lang="es-MX" b="0" i="0" dirty="0"/>
            <a:t>-Híbrido: Combina ambos enfoques para mayor precisión</a:t>
          </a:r>
          <a:endParaRPr lang="en-US" dirty="0"/>
        </a:p>
      </dgm:t>
    </dgm:pt>
    <dgm:pt modelId="{40760157-4347-47BE-8990-A86CE239ECD2}" type="parTrans" cxnId="{FD4042FE-5F88-4998-8202-E1A28BA292F1}">
      <dgm:prSet/>
      <dgm:spPr/>
      <dgm:t>
        <a:bodyPr/>
        <a:lstStyle/>
        <a:p>
          <a:endParaRPr lang="en-US"/>
        </a:p>
      </dgm:t>
    </dgm:pt>
    <dgm:pt modelId="{88EE554E-5C0F-4C2A-909C-1AC4D1B5D82A}" type="sibTrans" cxnId="{FD4042FE-5F88-4998-8202-E1A28BA292F1}">
      <dgm:prSet/>
      <dgm:spPr/>
      <dgm:t>
        <a:bodyPr/>
        <a:lstStyle/>
        <a:p>
          <a:endParaRPr lang="en-US"/>
        </a:p>
      </dgm:t>
    </dgm:pt>
    <dgm:pt modelId="{E575F8BE-F385-4CCE-84D5-9D73529CB110}" type="pres">
      <dgm:prSet presAssocID="{B0F00D13-6C77-4D0B-B4AA-1F191E09C9BE}" presName="diagram" presStyleCnt="0">
        <dgm:presLayoutVars>
          <dgm:dir/>
          <dgm:resizeHandles val="exact"/>
        </dgm:presLayoutVars>
      </dgm:prSet>
      <dgm:spPr/>
    </dgm:pt>
    <dgm:pt modelId="{6B07A8ED-CECB-4587-881E-AD721CD8CF6F}" type="pres">
      <dgm:prSet presAssocID="{26EF0680-598A-4634-B683-080992F7D30B}" presName="node" presStyleLbl="node1" presStyleIdx="0" presStyleCnt="11">
        <dgm:presLayoutVars>
          <dgm:bulletEnabled val="1"/>
        </dgm:presLayoutVars>
      </dgm:prSet>
      <dgm:spPr/>
    </dgm:pt>
    <dgm:pt modelId="{2078ABB4-966D-43B1-BB44-B75244BA40EB}" type="pres">
      <dgm:prSet presAssocID="{E5F75727-AFFE-4724-BB5F-1BBAD47E91DB}" presName="sibTrans" presStyleCnt="0"/>
      <dgm:spPr/>
    </dgm:pt>
    <dgm:pt modelId="{AE18789A-579B-4DBE-AB9F-05593D4370C7}" type="pres">
      <dgm:prSet presAssocID="{42F2345E-7A3C-4759-8A7A-587BAB022E7A}" presName="node" presStyleLbl="node1" presStyleIdx="1" presStyleCnt="11">
        <dgm:presLayoutVars>
          <dgm:bulletEnabled val="1"/>
        </dgm:presLayoutVars>
      </dgm:prSet>
      <dgm:spPr/>
    </dgm:pt>
    <dgm:pt modelId="{6B4D4BD6-F4A3-42EA-BC2F-47696B4533D0}" type="pres">
      <dgm:prSet presAssocID="{F9688E4F-8DC6-42CC-944F-CC322E862B71}" presName="sibTrans" presStyleCnt="0"/>
      <dgm:spPr/>
    </dgm:pt>
    <dgm:pt modelId="{9432FC1C-6089-4E1E-9F23-1D43C4DC2CD1}" type="pres">
      <dgm:prSet presAssocID="{56ABD393-D870-41ED-817A-FC2C4DC591F2}" presName="node" presStyleLbl="node1" presStyleIdx="2" presStyleCnt="11">
        <dgm:presLayoutVars>
          <dgm:bulletEnabled val="1"/>
        </dgm:presLayoutVars>
      </dgm:prSet>
      <dgm:spPr/>
    </dgm:pt>
    <dgm:pt modelId="{FEDD3B42-E9D8-499F-B96F-DFCA5425A616}" type="pres">
      <dgm:prSet presAssocID="{F871AD86-828F-43CC-BA16-DDC2ABFEE6D4}" presName="sibTrans" presStyleCnt="0"/>
      <dgm:spPr/>
    </dgm:pt>
    <dgm:pt modelId="{DB8F54A9-CB6A-4A92-8411-E468A71C6184}" type="pres">
      <dgm:prSet presAssocID="{5C8D8009-3E93-4E18-8112-28B3C4D661B5}" presName="node" presStyleLbl="node1" presStyleIdx="3" presStyleCnt="11">
        <dgm:presLayoutVars>
          <dgm:bulletEnabled val="1"/>
        </dgm:presLayoutVars>
      </dgm:prSet>
      <dgm:spPr/>
    </dgm:pt>
    <dgm:pt modelId="{833D0DEE-E0E6-4D35-AC65-5926FBA34F89}" type="pres">
      <dgm:prSet presAssocID="{F1D2AB97-1373-4F9A-817F-3DE4A14FE026}" presName="sibTrans" presStyleCnt="0"/>
      <dgm:spPr/>
    </dgm:pt>
    <dgm:pt modelId="{B9329812-9BF4-4568-A93F-16BE556F1454}" type="pres">
      <dgm:prSet presAssocID="{8D8E349A-747C-4269-9E75-607C34753368}" presName="node" presStyleLbl="node1" presStyleIdx="4" presStyleCnt="11">
        <dgm:presLayoutVars>
          <dgm:bulletEnabled val="1"/>
        </dgm:presLayoutVars>
      </dgm:prSet>
      <dgm:spPr/>
    </dgm:pt>
    <dgm:pt modelId="{43805D3A-4745-4BDD-A920-8093A58CA5FE}" type="pres">
      <dgm:prSet presAssocID="{E1E15B46-0BD1-4E76-A75E-20D9AF07EC8A}" presName="sibTrans" presStyleCnt="0"/>
      <dgm:spPr/>
    </dgm:pt>
    <dgm:pt modelId="{DCBD48FB-D81D-4C35-847A-F60AC28ABC4B}" type="pres">
      <dgm:prSet presAssocID="{48BE205B-1519-4B0A-9D10-F4D24E6493B7}" presName="node" presStyleLbl="node1" presStyleIdx="5" presStyleCnt="11">
        <dgm:presLayoutVars>
          <dgm:bulletEnabled val="1"/>
        </dgm:presLayoutVars>
      </dgm:prSet>
      <dgm:spPr/>
    </dgm:pt>
    <dgm:pt modelId="{D0C8E8FE-0D60-4D09-B294-9FD5C33149BA}" type="pres">
      <dgm:prSet presAssocID="{DBF4D5CD-AEB5-4BDD-8405-5306A9C450E1}" presName="sibTrans" presStyleCnt="0"/>
      <dgm:spPr/>
    </dgm:pt>
    <dgm:pt modelId="{6C1612FF-D84F-4D99-AE2E-EADBE8A84FCB}" type="pres">
      <dgm:prSet presAssocID="{F15EBBD5-8CB8-4A38-BC34-CB498E790993}" presName="node" presStyleLbl="node1" presStyleIdx="6" presStyleCnt="11">
        <dgm:presLayoutVars>
          <dgm:bulletEnabled val="1"/>
        </dgm:presLayoutVars>
      </dgm:prSet>
      <dgm:spPr/>
    </dgm:pt>
    <dgm:pt modelId="{8FACBEB0-6118-4E98-81DC-55F9B30D3F8E}" type="pres">
      <dgm:prSet presAssocID="{BB5FFA64-5815-45F7-9572-802300B827C6}" presName="sibTrans" presStyleCnt="0"/>
      <dgm:spPr/>
    </dgm:pt>
    <dgm:pt modelId="{2C856AE0-5202-4483-B27C-BCBB10495A75}" type="pres">
      <dgm:prSet presAssocID="{B5783EDA-8097-475E-B6AB-221D8669948F}" presName="node" presStyleLbl="node1" presStyleIdx="7" presStyleCnt="11" custLinFactX="-131308" custLinFactY="13920" custLinFactNeighborX="-200000" custLinFactNeighborY="100000">
        <dgm:presLayoutVars>
          <dgm:bulletEnabled val="1"/>
        </dgm:presLayoutVars>
      </dgm:prSet>
      <dgm:spPr/>
    </dgm:pt>
    <dgm:pt modelId="{9D0B5D74-426B-4DD8-A13A-126A2C24CFEA}" type="pres">
      <dgm:prSet presAssocID="{CDDACDDE-397A-4F5F-ACCB-822967730009}" presName="sibTrans" presStyleCnt="0"/>
      <dgm:spPr/>
    </dgm:pt>
    <dgm:pt modelId="{F2556D6B-196D-4E76-8F91-054612A7B7E7}" type="pres">
      <dgm:prSet presAssocID="{5486F0BF-13F9-47DD-90F0-D86731F12D3D}" presName="node" presStyleLbl="node1" presStyleIdx="8" presStyleCnt="11" custLinFactNeighborX="52754" custLinFactNeighborY="-1005">
        <dgm:presLayoutVars>
          <dgm:bulletEnabled val="1"/>
        </dgm:presLayoutVars>
      </dgm:prSet>
      <dgm:spPr/>
    </dgm:pt>
    <dgm:pt modelId="{3CB3F858-99CF-437F-84CD-4828B5670F11}" type="pres">
      <dgm:prSet presAssocID="{7DBD0E2D-6A1C-4696-ADCE-BAFF369EDA30}" presName="sibTrans" presStyleCnt="0"/>
      <dgm:spPr/>
    </dgm:pt>
    <dgm:pt modelId="{A357BDA6-437F-4AFF-BB6F-717E26976945}" type="pres">
      <dgm:prSet presAssocID="{B6BD9B83-2F07-40D2-949A-3B0A33CD4017}" presName="node" presStyleLbl="node1" presStyleIdx="9" presStyleCnt="11" custLinFactNeighborX="52754" custLinFactNeighborY="-1005">
        <dgm:presLayoutVars>
          <dgm:bulletEnabled val="1"/>
        </dgm:presLayoutVars>
      </dgm:prSet>
      <dgm:spPr/>
    </dgm:pt>
    <dgm:pt modelId="{0B76B516-DE9A-4B44-9211-1DFA1F8FC3E8}" type="pres">
      <dgm:prSet presAssocID="{CD629FD3-802F-4B5C-A59B-B0CFA53359D4}" presName="sibTrans" presStyleCnt="0"/>
      <dgm:spPr/>
    </dgm:pt>
    <dgm:pt modelId="{B44F548A-11F1-4F52-A97F-F203ED9F850D}" type="pres">
      <dgm:prSet presAssocID="{8BFCF52A-B39A-4CC0-BE98-8EBF5E7BD4D4}" presName="node" presStyleLbl="node1" presStyleIdx="10" presStyleCnt="11" custLinFactNeighborX="52754" custLinFactNeighborY="-1005">
        <dgm:presLayoutVars>
          <dgm:bulletEnabled val="1"/>
        </dgm:presLayoutVars>
      </dgm:prSet>
      <dgm:spPr/>
    </dgm:pt>
  </dgm:ptLst>
  <dgm:cxnLst>
    <dgm:cxn modelId="{2390860F-02E0-4252-9D83-A3AF7A226160}" srcId="{B0F00D13-6C77-4D0B-B4AA-1F191E09C9BE}" destId="{26EF0680-598A-4634-B683-080992F7D30B}" srcOrd="0" destOrd="0" parTransId="{B8FD2A6B-C043-4D81-A7F1-E5871ED1BE05}" sibTransId="{E5F75727-AFFE-4724-BB5F-1BBAD47E91DB}"/>
    <dgm:cxn modelId="{D147CD16-8491-4DDB-9B7B-986C2E78FB4A}" type="presOf" srcId="{42F2345E-7A3C-4759-8A7A-587BAB022E7A}" destId="{AE18789A-579B-4DBE-AB9F-05593D4370C7}" srcOrd="0" destOrd="0" presId="urn:microsoft.com/office/officeart/2005/8/layout/default"/>
    <dgm:cxn modelId="{1ECBF122-F8F8-41DD-B0D8-40F095D54392}" type="presOf" srcId="{56ABD393-D870-41ED-817A-FC2C4DC591F2}" destId="{9432FC1C-6089-4E1E-9F23-1D43C4DC2CD1}" srcOrd="0" destOrd="0" presId="urn:microsoft.com/office/officeart/2005/8/layout/default"/>
    <dgm:cxn modelId="{82CABB28-90DC-4197-8A7E-AD5C56500475}" type="presOf" srcId="{F15EBBD5-8CB8-4A38-BC34-CB498E790993}" destId="{6C1612FF-D84F-4D99-AE2E-EADBE8A84FCB}" srcOrd="0" destOrd="0" presId="urn:microsoft.com/office/officeart/2005/8/layout/default"/>
    <dgm:cxn modelId="{BB244331-F336-4B60-9A26-E894B163854E}" type="presOf" srcId="{5486F0BF-13F9-47DD-90F0-D86731F12D3D}" destId="{F2556D6B-196D-4E76-8F91-054612A7B7E7}" srcOrd="0" destOrd="0" presId="urn:microsoft.com/office/officeart/2005/8/layout/default"/>
    <dgm:cxn modelId="{20BCCE3F-C8BE-4D31-B7C4-7627A2457DBD}" srcId="{B0F00D13-6C77-4D0B-B4AA-1F191E09C9BE}" destId="{48BE205B-1519-4B0A-9D10-F4D24E6493B7}" srcOrd="5" destOrd="0" parTransId="{FC5C09D2-80AF-4DED-8349-34AC05E43816}" sibTransId="{DBF4D5CD-AEB5-4BDD-8405-5306A9C450E1}"/>
    <dgm:cxn modelId="{4AB5505B-DF97-4203-AB37-4B981C134F5E}" type="presOf" srcId="{B0F00D13-6C77-4D0B-B4AA-1F191E09C9BE}" destId="{E575F8BE-F385-4CCE-84D5-9D73529CB110}" srcOrd="0" destOrd="0" presId="urn:microsoft.com/office/officeart/2005/8/layout/default"/>
    <dgm:cxn modelId="{C3A0D44B-C18B-4E27-B013-693389C54784}" srcId="{B0F00D13-6C77-4D0B-B4AA-1F191E09C9BE}" destId="{8D8E349A-747C-4269-9E75-607C34753368}" srcOrd="4" destOrd="0" parTransId="{60612D6B-08EF-438F-9CFA-F2F6B47C183B}" sibTransId="{E1E15B46-0BD1-4E76-A75E-20D9AF07EC8A}"/>
    <dgm:cxn modelId="{C5FD804D-DBA6-4648-9718-66D22985EE30}" srcId="{B0F00D13-6C77-4D0B-B4AA-1F191E09C9BE}" destId="{42F2345E-7A3C-4759-8A7A-587BAB022E7A}" srcOrd="1" destOrd="0" parTransId="{EEF5EDB0-B44B-4391-AA47-CB0C3165C0E1}" sibTransId="{F9688E4F-8DC6-42CC-944F-CC322E862B71}"/>
    <dgm:cxn modelId="{F8BC8F4E-2140-45D7-B7BA-F9DCBE51C738}" type="presOf" srcId="{5C8D8009-3E93-4E18-8112-28B3C4D661B5}" destId="{DB8F54A9-CB6A-4A92-8411-E468A71C6184}" srcOrd="0" destOrd="0" presId="urn:microsoft.com/office/officeart/2005/8/layout/default"/>
    <dgm:cxn modelId="{000B4770-7388-432E-8439-952CDE0D6A0C}" srcId="{B0F00D13-6C77-4D0B-B4AA-1F191E09C9BE}" destId="{56ABD393-D870-41ED-817A-FC2C4DC591F2}" srcOrd="2" destOrd="0" parTransId="{B641B9DC-324A-4BF5-AB87-F69932D885C8}" sibTransId="{F871AD86-828F-43CC-BA16-DDC2ABFEE6D4}"/>
    <dgm:cxn modelId="{5EEF0373-24F3-427E-9E63-E1D50E5F7B2C}" srcId="{B0F00D13-6C77-4D0B-B4AA-1F191E09C9BE}" destId="{B5783EDA-8097-475E-B6AB-221D8669948F}" srcOrd="7" destOrd="0" parTransId="{98EFA8FA-C4DA-4CF2-9558-9DA923865CB9}" sibTransId="{CDDACDDE-397A-4F5F-ACCB-822967730009}"/>
    <dgm:cxn modelId="{24553974-9587-4728-858B-E6852C6FA090}" srcId="{B0F00D13-6C77-4D0B-B4AA-1F191E09C9BE}" destId="{B6BD9B83-2F07-40D2-949A-3B0A33CD4017}" srcOrd="9" destOrd="0" parTransId="{80C0D0DD-199F-4363-8172-EBF6A0105D72}" sibTransId="{CD629FD3-802F-4B5C-A59B-B0CFA53359D4}"/>
    <dgm:cxn modelId="{B6410785-BE9C-46A2-A726-F762B28A810C}" type="presOf" srcId="{8BFCF52A-B39A-4CC0-BE98-8EBF5E7BD4D4}" destId="{B44F548A-11F1-4F52-A97F-F203ED9F850D}" srcOrd="0" destOrd="0" presId="urn:microsoft.com/office/officeart/2005/8/layout/default"/>
    <dgm:cxn modelId="{1958648A-AF2A-4555-BA1B-D07D09CAA66B}" srcId="{B0F00D13-6C77-4D0B-B4AA-1F191E09C9BE}" destId="{5486F0BF-13F9-47DD-90F0-D86731F12D3D}" srcOrd="8" destOrd="0" parTransId="{ACC718E2-F80E-4F18-ACEF-A3EBB0C78246}" sibTransId="{7DBD0E2D-6A1C-4696-ADCE-BAFF369EDA30}"/>
    <dgm:cxn modelId="{E5A9659B-249D-4766-8E0B-32D23AAF7679}" srcId="{B0F00D13-6C77-4D0B-B4AA-1F191E09C9BE}" destId="{F15EBBD5-8CB8-4A38-BC34-CB498E790993}" srcOrd="6" destOrd="0" parTransId="{A0F4B988-E3E6-4215-8CF4-AD6D7DC53ED3}" sibTransId="{BB5FFA64-5815-45F7-9572-802300B827C6}"/>
    <dgm:cxn modelId="{158AE0C7-91C5-4D5A-BEC9-24DD46E85E60}" type="presOf" srcId="{48BE205B-1519-4B0A-9D10-F4D24E6493B7}" destId="{DCBD48FB-D81D-4C35-847A-F60AC28ABC4B}" srcOrd="0" destOrd="0" presId="urn:microsoft.com/office/officeart/2005/8/layout/default"/>
    <dgm:cxn modelId="{347A2DCD-B6BC-48DF-A2F5-F01C984BB9D9}" type="presOf" srcId="{26EF0680-598A-4634-B683-080992F7D30B}" destId="{6B07A8ED-CECB-4587-881E-AD721CD8CF6F}" srcOrd="0" destOrd="0" presId="urn:microsoft.com/office/officeart/2005/8/layout/default"/>
    <dgm:cxn modelId="{E6D74AD3-38C8-4931-BCE7-20B6A77EE4F0}" type="presOf" srcId="{B5783EDA-8097-475E-B6AB-221D8669948F}" destId="{2C856AE0-5202-4483-B27C-BCBB10495A75}" srcOrd="0" destOrd="0" presId="urn:microsoft.com/office/officeart/2005/8/layout/default"/>
    <dgm:cxn modelId="{76AF9FD9-77B8-464B-AB22-D98F6DA737E3}" type="presOf" srcId="{8D8E349A-747C-4269-9E75-607C34753368}" destId="{B9329812-9BF4-4568-A93F-16BE556F1454}" srcOrd="0" destOrd="0" presId="urn:microsoft.com/office/officeart/2005/8/layout/default"/>
    <dgm:cxn modelId="{3B7E58E2-D444-4DEB-AC20-B308EBD28405}" srcId="{B0F00D13-6C77-4D0B-B4AA-1F191E09C9BE}" destId="{5C8D8009-3E93-4E18-8112-28B3C4D661B5}" srcOrd="3" destOrd="0" parTransId="{DA09D227-1A03-4CD3-8CA7-FE15B57DC9E1}" sibTransId="{F1D2AB97-1373-4F9A-817F-3DE4A14FE026}"/>
    <dgm:cxn modelId="{F4C2BDEF-BAB9-43BB-9CD9-9D3C593F56B3}" type="presOf" srcId="{B6BD9B83-2F07-40D2-949A-3B0A33CD4017}" destId="{A357BDA6-437F-4AFF-BB6F-717E26976945}" srcOrd="0" destOrd="0" presId="urn:microsoft.com/office/officeart/2005/8/layout/default"/>
    <dgm:cxn modelId="{FD4042FE-5F88-4998-8202-E1A28BA292F1}" srcId="{B0F00D13-6C77-4D0B-B4AA-1F191E09C9BE}" destId="{8BFCF52A-B39A-4CC0-BE98-8EBF5E7BD4D4}" srcOrd="10" destOrd="0" parTransId="{40760157-4347-47BE-8990-A86CE239ECD2}" sibTransId="{88EE554E-5C0F-4C2A-909C-1AC4D1B5D82A}"/>
    <dgm:cxn modelId="{F0951589-9500-4651-8D80-007EE06E0B7C}" type="presParOf" srcId="{E575F8BE-F385-4CCE-84D5-9D73529CB110}" destId="{6B07A8ED-CECB-4587-881E-AD721CD8CF6F}" srcOrd="0" destOrd="0" presId="urn:microsoft.com/office/officeart/2005/8/layout/default"/>
    <dgm:cxn modelId="{A87AA151-167E-4F5C-81FB-092874F0BD64}" type="presParOf" srcId="{E575F8BE-F385-4CCE-84D5-9D73529CB110}" destId="{2078ABB4-966D-43B1-BB44-B75244BA40EB}" srcOrd="1" destOrd="0" presId="urn:microsoft.com/office/officeart/2005/8/layout/default"/>
    <dgm:cxn modelId="{881DBE5A-F077-4DE2-B2FA-4752A2B6296A}" type="presParOf" srcId="{E575F8BE-F385-4CCE-84D5-9D73529CB110}" destId="{AE18789A-579B-4DBE-AB9F-05593D4370C7}" srcOrd="2" destOrd="0" presId="urn:microsoft.com/office/officeart/2005/8/layout/default"/>
    <dgm:cxn modelId="{BA6251A7-1B30-470B-8C89-645DAF46EC16}" type="presParOf" srcId="{E575F8BE-F385-4CCE-84D5-9D73529CB110}" destId="{6B4D4BD6-F4A3-42EA-BC2F-47696B4533D0}" srcOrd="3" destOrd="0" presId="urn:microsoft.com/office/officeart/2005/8/layout/default"/>
    <dgm:cxn modelId="{081200E1-C462-4C96-A1E2-23C3FCBCE28F}" type="presParOf" srcId="{E575F8BE-F385-4CCE-84D5-9D73529CB110}" destId="{9432FC1C-6089-4E1E-9F23-1D43C4DC2CD1}" srcOrd="4" destOrd="0" presId="urn:microsoft.com/office/officeart/2005/8/layout/default"/>
    <dgm:cxn modelId="{F1F30A5D-6E88-4C20-BE04-33968AB91E64}" type="presParOf" srcId="{E575F8BE-F385-4CCE-84D5-9D73529CB110}" destId="{FEDD3B42-E9D8-499F-B96F-DFCA5425A616}" srcOrd="5" destOrd="0" presId="urn:microsoft.com/office/officeart/2005/8/layout/default"/>
    <dgm:cxn modelId="{6E3FE92C-CDED-4A5E-8855-968B6581FB45}" type="presParOf" srcId="{E575F8BE-F385-4CCE-84D5-9D73529CB110}" destId="{DB8F54A9-CB6A-4A92-8411-E468A71C6184}" srcOrd="6" destOrd="0" presId="urn:microsoft.com/office/officeart/2005/8/layout/default"/>
    <dgm:cxn modelId="{6C595AB7-0839-4C9D-9383-6C197D11BB78}" type="presParOf" srcId="{E575F8BE-F385-4CCE-84D5-9D73529CB110}" destId="{833D0DEE-E0E6-4D35-AC65-5926FBA34F89}" srcOrd="7" destOrd="0" presId="urn:microsoft.com/office/officeart/2005/8/layout/default"/>
    <dgm:cxn modelId="{29D958FE-F105-43C5-9AB6-CC005B4B95B3}" type="presParOf" srcId="{E575F8BE-F385-4CCE-84D5-9D73529CB110}" destId="{B9329812-9BF4-4568-A93F-16BE556F1454}" srcOrd="8" destOrd="0" presId="urn:microsoft.com/office/officeart/2005/8/layout/default"/>
    <dgm:cxn modelId="{8BA7B681-C153-42E8-B2E2-8B49D6E9ACCE}" type="presParOf" srcId="{E575F8BE-F385-4CCE-84D5-9D73529CB110}" destId="{43805D3A-4745-4BDD-A920-8093A58CA5FE}" srcOrd="9" destOrd="0" presId="urn:microsoft.com/office/officeart/2005/8/layout/default"/>
    <dgm:cxn modelId="{362BC454-333F-495D-AC7A-C482B83CC545}" type="presParOf" srcId="{E575F8BE-F385-4CCE-84D5-9D73529CB110}" destId="{DCBD48FB-D81D-4C35-847A-F60AC28ABC4B}" srcOrd="10" destOrd="0" presId="urn:microsoft.com/office/officeart/2005/8/layout/default"/>
    <dgm:cxn modelId="{E03CADF2-8531-40C0-B7D2-8C1482903EBD}" type="presParOf" srcId="{E575F8BE-F385-4CCE-84D5-9D73529CB110}" destId="{D0C8E8FE-0D60-4D09-B294-9FD5C33149BA}" srcOrd="11" destOrd="0" presId="urn:microsoft.com/office/officeart/2005/8/layout/default"/>
    <dgm:cxn modelId="{93CF0174-D5FE-45B0-B5A5-CB1181213E91}" type="presParOf" srcId="{E575F8BE-F385-4CCE-84D5-9D73529CB110}" destId="{6C1612FF-D84F-4D99-AE2E-EADBE8A84FCB}" srcOrd="12" destOrd="0" presId="urn:microsoft.com/office/officeart/2005/8/layout/default"/>
    <dgm:cxn modelId="{81C05733-542D-48B6-B128-CDD472EB0D98}" type="presParOf" srcId="{E575F8BE-F385-4CCE-84D5-9D73529CB110}" destId="{8FACBEB0-6118-4E98-81DC-55F9B30D3F8E}" srcOrd="13" destOrd="0" presId="urn:microsoft.com/office/officeart/2005/8/layout/default"/>
    <dgm:cxn modelId="{18D088A0-0A5E-4755-A480-8A1D0A727B9E}" type="presParOf" srcId="{E575F8BE-F385-4CCE-84D5-9D73529CB110}" destId="{2C856AE0-5202-4483-B27C-BCBB10495A75}" srcOrd="14" destOrd="0" presId="urn:microsoft.com/office/officeart/2005/8/layout/default"/>
    <dgm:cxn modelId="{E8F1C4D6-5F90-452A-8AA1-45EEA5D943A2}" type="presParOf" srcId="{E575F8BE-F385-4CCE-84D5-9D73529CB110}" destId="{9D0B5D74-426B-4DD8-A13A-126A2C24CFEA}" srcOrd="15" destOrd="0" presId="urn:microsoft.com/office/officeart/2005/8/layout/default"/>
    <dgm:cxn modelId="{80537B67-2F12-462F-87D2-ECA72FD86AD3}" type="presParOf" srcId="{E575F8BE-F385-4CCE-84D5-9D73529CB110}" destId="{F2556D6B-196D-4E76-8F91-054612A7B7E7}" srcOrd="16" destOrd="0" presId="urn:microsoft.com/office/officeart/2005/8/layout/default"/>
    <dgm:cxn modelId="{A27FAFB6-9591-40A2-B0CC-849771D7F08A}" type="presParOf" srcId="{E575F8BE-F385-4CCE-84D5-9D73529CB110}" destId="{3CB3F858-99CF-437F-84CD-4828B5670F11}" srcOrd="17" destOrd="0" presId="urn:microsoft.com/office/officeart/2005/8/layout/default"/>
    <dgm:cxn modelId="{77DF8897-048C-49BC-90D4-A7BF2CA1055C}" type="presParOf" srcId="{E575F8BE-F385-4CCE-84D5-9D73529CB110}" destId="{A357BDA6-437F-4AFF-BB6F-717E26976945}" srcOrd="18" destOrd="0" presId="urn:microsoft.com/office/officeart/2005/8/layout/default"/>
    <dgm:cxn modelId="{4DBF14D8-2120-4B07-8E27-64802C9E9774}" type="presParOf" srcId="{E575F8BE-F385-4CCE-84D5-9D73529CB110}" destId="{0B76B516-DE9A-4B44-9211-1DFA1F8FC3E8}" srcOrd="19" destOrd="0" presId="urn:microsoft.com/office/officeart/2005/8/layout/default"/>
    <dgm:cxn modelId="{6C8B94E8-BBBA-450A-A49A-E7E4F18E08F5}" type="presParOf" srcId="{E575F8BE-F385-4CCE-84D5-9D73529CB110}" destId="{B44F548A-11F1-4F52-A97F-F203ED9F850D}" srcOrd="2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93492F-CAC7-4586-B8E3-84F9A1F336C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955E8DF4-72EC-42DB-BAC5-C75AA913AC41}">
      <dgm:prSet/>
      <dgm:spPr/>
      <dgm:t>
        <a:bodyPr/>
        <a:lstStyle/>
        <a:p>
          <a:r>
            <a:rPr lang="es-MX" dirty="0"/>
            <a:t>4. Desarrollo del modelo</a:t>
          </a:r>
          <a:endParaRPr lang="en-US" dirty="0"/>
        </a:p>
      </dgm:t>
    </dgm:pt>
    <dgm:pt modelId="{0274084A-6C0C-4BEE-A524-981D16D446C0}" type="parTrans" cxnId="{C810DC95-FD8B-4464-9BF7-923809FB0543}">
      <dgm:prSet/>
      <dgm:spPr/>
      <dgm:t>
        <a:bodyPr/>
        <a:lstStyle/>
        <a:p>
          <a:endParaRPr lang="en-US"/>
        </a:p>
      </dgm:t>
    </dgm:pt>
    <dgm:pt modelId="{B255C1AE-F1A1-426C-9069-319C5171FF47}" type="sibTrans" cxnId="{C810DC95-FD8B-4464-9BF7-923809FB0543}">
      <dgm:prSet/>
      <dgm:spPr/>
      <dgm:t>
        <a:bodyPr/>
        <a:lstStyle/>
        <a:p>
          <a:endParaRPr lang="en-US"/>
        </a:p>
      </dgm:t>
    </dgm:pt>
    <dgm:pt modelId="{4ED0E15E-E08E-4E13-9A78-57F71A635E15}">
      <dgm:prSet/>
      <dgm:spPr/>
      <dgm:t>
        <a:bodyPr/>
        <a:lstStyle/>
        <a:p>
          <a:r>
            <a:rPr lang="es-MX"/>
            <a:t>Uso de herramientas como:</a:t>
          </a:r>
          <a:endParaRPr lang="en-US"/>
        </a:p>
      </dgm:t>
    </dgm:pt>
    <dgm:pt modelId="{F6289329-B247-4E98-BF5F-60D37B4D5A42}" type="parTrans" cxnId="{B6D67485-F2F3-4ED7-B96D-B81ECF81944E}">
      <dgm:prSet/>
      <dgm:spPr/>
      <dgm:t>
        <a:bodyPr/>
        <a:lstStyle/>
        <a:p>
          <a:endParaRPr lang="en-US"/>
        </a:p>
      </dgm:t>
    </dgm:pt>
    <dgm:pt modelId="{7095206A-D483-4903-88E1-540E8630EC5F}" type="sibTrans" cxnId="{B6D67485-F2F3-4ED7-B96D-B81ECF81944E}">
      <dgm:prSet/>
      <dgm:spPr/>
      <dgm:t>
        <a:bodyPr/>
        <a:lstStyle/>
        <a:p>
          <a:endParaRPr lang="en-US"/>
        </a:p>
      </dgm:t>
    </dgm:pt>
    <dgm:pt modelId="{E7C7B592-CDFF-4662-8241-A9F61DD84296}">
      <dgm:prSet/>
      <dgm:spPr/>
      <dgm:t>
        <a:bodyPr/>
        <a:lstStyle/>
        <a:p>
          <a:r>
            <a:rPr lang="es-MX"/>
            <a:t>Python.</a:t>
          </a:r>
          <a:endParaRPr lang="en-US"/>
        </a:p>
      </dgm:t>
    </dgm:pt>
    <dgm:pt modelId="{E7E28F42-F32F-4347-927D-7347D76C3B09}" type="parTrans" cxnId="{A01279B5-D9FA-4837-AFFA-F77E420FC7F5}">
      <dgm:prSet/>
      <dgm:spPr/>
      <dgm:t>
        <a:bodyPr/>
        <a:lstStyle/>
        <a:p>
          <a:endParaRPr lang="en-US"/>
        </a:p>
      </dgm:t>
    </dgm:pt>
    <dgm:pt modelId="{24D3892C-359E-4E4E-B4C2-0A5AD5453099}" type="sibTrans" cxnId="{A01279B5-D9FA-4837-AFFA-F77E420FC7F5}">
      <dgm:prSet/>
      <dgm:spPr/>
      <dgm:t>
        <a:bodyPr/>
        <a:lstStyle/>
        <a:p>
          <a:endParaRPr lang="en-US"/>
        </a:p>
      </dgm:t>
    </dgm:pt>
    <dgm:pt modelId="{BA5F7C4E-1004-41D4-9BF6-18B5F9019A89}">
      <dgm:prSet/>
      <dgm:spPr/>
      <dgm:t>
        <a:bodyPr/>
        <a:lstStyle/>
        <a:p>
          <a:r>
            <a:rPr lang="es-MX"/>
            <a:t>Scikit-learn.</a:t>
          </a:r>
          <a:endParaRPr lang="en-US"/>
        </a:p>
      </dgm:t>
    </dgm:pt>
    <dgm:pt modelId="{3846471E-7898-4617-9363-D1C6E7EC8F89}" type="parTrans" cxnId="{CA6EEE8D-F7BA-4594-9887-5F905A564922}">
      <dgm:prSet/>
      <dgm:spPr/>
      <dgm:t>
        <a:bodyPr/>
        <a:lstStyle/>
        <a:p>
          <a:endParaRPr lang="en-US"/>
        </a:p>
      </dgm:t>
    </dgm:pt>
    <dgm:pt modelId="{109FA791-E161-4E0F-9058-B5F0EE57297B}" type="sibTrans" cxnId="{CA6EEE8D-F7BA-4594-9887-5F905A564922}">
      <dgm:prSet/>
      <dgm:spPr/>
      <dgm:t>
        <a:bodyPr/>
        <a:lstStyle/>
        <a:p>
          <a:endParaRPr lang="en-US"/>
        </a:p>
      </dgm:t>
    </dgm:pt>
    <dgm:pt modelId="{D6E6F54F-FD55-4A1F-B30F-E5CFFA0A3350}">
      <dgm:prSet/>
      <dgm:spPr/>
      <dgm:t>
        <a:bodyPr/>
        <a:lstStyle/>
        <a:p>
          <a:r>
            <a:rPr lang="es-MX"/>
            <a:t>TensorFlow.</a:t>
          </a:r>
          <a:endParaRPr lang="en-US"/>
        </a:p>
      </dgm:t>
    </dgm:pt>
    <dgm:pt modelId="{EB025C91-7C60-4526-A27A-F2746CA17AB5}" type="parTrans" cxnId="{1F27C25D-A14F-4E55-A3AD-A1B0362CD6B1}">
      <dgm:prSet/>
      <dgm:spPr/>
      <dgm:t>
        <a:bodyPr/>
        <a:lstStyle/>
        <a:p>
          <a:endParaRPr lang="en-US"/>
        </a:p>
      </dgm:t>
    </dgm:pt>
    <dgm:pt modelId="{4AC8181F-7B86-4327-90CE-200E4C8FBD24}" type="sibTrans" cxnId="{1F27C25D-A14F-4E55-A3AD-A1B0362CD6B1}">
      <dgm:prSet/>
      <dgm:spPr/>
      <dgm:t>
        <a:bodyPr/>
        <a:lstStyle/>
        <a:p>
          <a:endParaRPr lang="en-US"/>
        </a:p>
      </dgm:t>
    </dgm:pt>
    <dgm:pt modelId="{169AB1EC-8E09-4387-8887-64620C652355}" type="pres">
      <dgm:prSet presAssocID="{4793492F-CAC7-4586-B8E3-84F9A1F336C0}" presName="root" presStyleCnt="0">
        <dgm:presLayoutVars>
          <dgm:dir/>
          <dgm:resizeHandles val="exact"/>
        </dgm:presLayoutVars>
      </dgm:prSet>
      <dgm:spPr/>
    </dgm:pt>
    <dgm:pt modelId="{DCAE33DB-1CBC-40B5-B4F0-FA73EEB8B71F}" type="pres">
      <dgm:prSet presAssocID="{955E8DF4-72EC-42DB-BAC5-C75AA913AC41}" presName="compNode" presStyleCnt="0"/>
      <dgm:spPr/>
    </dgm:pt>
    <dgm:pt modelId="{8DBB46A3-F0B5-4651-8549-803677828844}" type="pres">
      <dgm:prSet presAssocID="{955E8DF4-72EC-42DB-BAC5-C75AA913AC41}" presName="bgRect" presStyleLbl="bgShp" presStyleIdx="0" presStyleCnt="5"/>
      <dgm:spPr/>
    </dgm:pt>
    <dgm:pt modelId="{E68101C4-1A1A-4DFB-9684-E919BAF795CA}" type="pres">
      <dgm:prSet presAssocID="{955E8DF4-72EC-42DB-BAC5-C75AA913AC4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mpecabezas"/>
        </a:ext>
      </dgm:extLst>
    </dgm:pt>
    <dgm:pt modelId="{311F335F-E49F-4F74-8F97-45BE19AF27DD}" type="pres">
      <dgm:prSet presAssocID="{955E8DF4-72EC-42DB-BAC5-C75AA913AC41}" presName="spaceRect" presStyleCnt="0"/>
      <dgm:spPr/>
    </dgm:pt>
    <dgm:pt modelId="{B74D7A33-0B9D-4D8D-80AF-54156CE03084}" type="pres">
      <dgm:prSet presAssocID="{955E8DF4-72EC-42DB-BAC5-C75AA913AC41}" presName="parTx" presStyleLbl="revTx" presStyleIdx="0" presStyleCnt="5">
        <dgm:presLayoutVars>
          <dgm:chMax val="0"/>
          <dgm:chPref val="0"/>
        </dgm:presLayoutVars>
      </dgm:prSet>
      <dgm:spPr/>
    </dgm:pt>
    <dgm:pt modelId="{6C82E78E-E3CC-435B-AF3C-61644098F5AF}" type="pres">
      <dgm:prSet presAssocID="{B255C1AE-F1A1-426C-9069-319C5171FF47}" presName="sibTrans" presStyleCnt="0"/>
      <dgm:spPr/>
    </dgm:pt>
    <dgm:pt modelId="{CCF2C07C-FE2D-49C2-BE1E-86850C8BB661}" type="pres">
      <dgm:prSet presAssocID="{4ED0E15E-E08E-4E13-9A78-57F71A635E15}" presName="compNode" presStyleCnt="0"/>
      <dgm:spPr/>
    </dgm:pt>
    <dgm:pt modelId="{3E6F3B84-2422-4D55-9CB2-A474342660E5}" type="pres">
      <dgm:prSet presAssocID="{4ED0E15E-E08E-4E13-9A78-57F71A635E15}" presName="bgRect" presStyleLbl="bgShp" presStyleIdx="1" presStyleCnt="5"/>
      <dgm:spPr/>
    </dgm:pt>
    <dgm:pt modelId="{2F99D05C-4807-418B-AB7F-572F12451348}" type="pres">
      <dgm:prSet presAssocID="{4ED0E15E-E08E-4E13-9A78-57F71A635E1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30E95EBE-0D91-46D8-9F5C-4381738B9FF8}" type="pres">
      <dgm:prSet presAssocID="{4ED0E15E-E08E-4E13-9A78-57F71A635E15}" presName="spaceRect" presStyleCnt="0"/>
      <dgm:spPr/>
    </dgm:pt>
    <dgm:pt modelId="{9708E169-21F5-4938-804E-F77589E84AB7}" type="pres">
      <dgm:prSet presAssocID="{4ED0E15E-E08E-4E13-9A78-57F71A635E15}" presName="parTx" presStyleLbl="revTx" presStyleIdx="1" presStyleCnt="5">
        <dgm:presLayoutVars>
          <dgm:chMax val="0"/>
          <dgm:chPref val="0"/>
        </dgm:presLayoutVars>
      </dgm:prSet>
      <dgm:spPr/>
    </dgm:pt>
    <dgm:pt modelId="{95BE2039-CA34-4D53-A813-A4BD56D6D97C}" type="pres">
      <dgm:prSet presAssocID="{7095206A-D483-4903-88E1-540E8630EC5F}" presName="sibTrans" presStyleCnt="0"/>
      <dgm:spPr/>
    </dgm:pt>
    <dgm:pt modelId="{C8A5DDB0-45F8-43DC-8FA7-2A9FCDC53438}" type="pres">
      <dgm:prSet presAssocID="{E7C7B592-CDFF-4662-8241-A9F61DD84296}" presName="compNode" presStyleCnt="0"/>
      <dgm:spPr/>
    </dgm:pt>
    <dgm:pt modelId="{12A01F70-120E-46E3-BFB7-6F230E1C30A5}" type="pres">
      <dgm:prSet presAssocID="{E7C7B592-CDFF-4662-8241-A9F61DD84296}" presName="bgRect" presStyleLbl="bgShp" presStyleIdx="2" presStyleCnt="5"/>
      <dgm:spPr/>
    </dgm:pt>
    <dgm:pt modelId="{D5572194-A274-4685-8475-4FD69FFFF72B}" type="pres">
      <dgm:prSet presAssocID="{E7C7B592-CDFF-4662-8241-A9F61DD8429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52D091D5-238A-445A-A389-60FDA4DF6310}" type="pres">
      <dgm:prSet presAssocID="{E7C7B592-CDFF-4662-8241-A9F61DD84296}" presName="spaceRect" presStyleCnt="0"/>
      <dgm:spPr/>
    </dgm:pt>
    <dgm:pt modelId="{F7AF6AD9-E089-4C00-819B-07184E2C1D7A}" type="pres">
      <dgm:prSet presAssocID="{E7C7B592-CDFF-4662-8241-A9F61DD84296}" presName="parTx" presStyleLbl="revTx" presStyleIdx="2" presStyleCnt="5">
        <dgm:presLayoutVars>
          <dgm:chMax val="0"/>
          <dgm:chPref val="0"/>
        </dgm:presLayoutVars>
      </dgm:prSet>
      <dgm:spPr/>
    </dgm:pt>
    <dgm:pt modelId="{2688E993-B07C-4706-856D-8223D971409A}" type="pres">
      <dgm:prSet presAssocID="{24D3892C-359E-4E4E-B4C2-0A5AD5453099}" presName="sibTrans" presStyleCnt="0"/>
      <dgm:spPr/>
    </dgm:pt>
    <dgm:pt modelId="{C224ABA2-3425-4C29-ABD2-2223AACE64E3}" type="pres">
      <dgm:prSet presAssocID="{BA5F7C4E-1004-41D4-9BF6-18B5F9019A89}" presName="compNode" presStyleCnt="0"/>
      <dgm:spPr/>
    </dgm:pt>
    <dgm:pt modelId="{552956EB-5FA4-4630-A527-CBC37254D2AC}" type="pres">
      <dgm:prSet presAssocID="{BA5F7C4E-1004-41D4-9BF6-18B5F9019A89}" presName="bgRect" presStyleLbl="bgShp" presStyleIdx="3" presStyleCnt="5"/>
      <dgm:spPr/>
    </dgm:pt>
    <dgm:pt modelId="{2BF5D7C6-EDFD-4DC1-B18D-246379E32292}" type="pres">
      <dgm:prSet presAssocID="{BA5F7C4E-1004-41D4-9BF6-18B5F9019A8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4D16668F-5163-4EA1-B1A7-9F0285A274C2}" type="pres">
      <dgm:prSet presAssocID="{BA5F7C4E-1004-41D4-9BF6-18B5F9019A89}" presName="spaceRect" presStyleCnt="0"/>
      <dgm:spPr/>
    </dgm:pt>
    <dgm:pt modelId="{2128979F-EA0F-4B36-A4E3-F3B92F526CEA}" type="pres">
      <dgm:prSet presAssocID="{BA5F7C4E-1004-41D4-9BF6-18B5F9019A89}" presName="parTx" presStyleLbl="revTx" presStyleIdx="3" presStyleCnt="5">
        <dgm:presLayoutVars>
          <dgm:chMax val="0"/>
          <dgm:chPref val="0"/>
        </dgm:presLayoutVars>
      </dgm:prSet>
      <dgm:spPr/>
    </dgm:pt>
    <dgm:pt modelId="{FCE8E3FC-4F4B-40D8-9668-E77CC15FD35C}" type="pres">
      <dgm:prSet presAssocID="{109FA791-E161-4E0F-9058-B5F0EE57297B}" presName="sibTrans" presStyleCnt="0"/>
      <dgm:spPr/>
    </dgm:pt>
    <dgm:pt modelId="{44A83882-9FAA-4475-A83A-419CE3DFF235}" type="pres">
      <dgm:prSet presAssocID="{D6E6F54F-FD55-4A1F-B30F-E5CFFA0A3350}" presName="compNode" presStyleCnt="0"/>
      <dgm:spPr/>
    </dgm:pt>
    <dgm:pt modelId="{A2C221D0-F304-482B-B78E-72A7DA4C2AB6}" type="pres">
      <dgm:prSet presAssocID="{D6E6F54F-FD55-4A1F-B30F-E5CFFA0A3350}" presName="bgRect" presStyleLbl="bgShp" presStyleIdx="4" presStyleCnt="5"/>
      <dgm:spPr/>
    </dgm:pt>
    <dgm:pt modelId="{2A9E3839-F6EA-4409-9C73-817444C3C84B}" type="pres">
      <dgm:prSet presAssocID="{D6E6F54F-FD55-4A1F-B30F-E5CFFA0A33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1047CC84-CCC7-4ED3-A544-3E3F63BE2EDA}" type="pres">
      <dgm:prSet presAssocID="{D6E6F54F-FD55-4A1F-B30F-E5CFFA0A3350}" presName="spaceRect" presStyleCnt="0"/>
      <dgm:spPr/>
    </dgm:pt>
    <dgm:pt modelId="{9479DDE7-0D66-4B9C-9DDC-F5A4BA68959B}" type="pres">
      <dgm:prSet presAssocID="{D6E6F54F-FD55-4A1F-B30F-E5CFFA0A33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65761012-BF75-492B-AA7F-C83EFF7294A9}" type="presOf" srcId="{E7C7B592-CDFF-4662-8241-A9F61DD84296}" destId="{F7AF6AD9-E089-4C00-819B-07184E2C1D7A}" srcOrd="0" destOrd="0" presId="urn:microsoft.com/office/officeart/2018/2/layout/IconVerticalSolidList"/>
    <dgm:cxn modelId="{2120212E-FEF7-4469-90D1-21AA6D1089F4}" type="presOf" srcId="{D6E6F54F-FD55-4A1F-B30F-E5CFFA0A3350}" destId="{9479DDE7-0D66-4B9C-9DDC-F5A4BA68959B}" srcOrd="0" destOrd="0" presId="urn:microsoft.com/office/officeart/2018/2/layout/IconVerticalSolidList"/>
    <dgm:cxn modelId="{C2380B3B-89A1-4C80-A753-D539241AB017}" type="presOf" srcId="{4793492F-CAC7-4586-B8E3-84F9A1F336C0}" destId="{169AB1EC-8E09-4387-8887-64620C652355}" srcOrd="0" destOrd="0" presId="urn:microsoft.com/office/officeart/2018/2/layout/IconVerticalSolidList"/>
    <dgm:cxn modelId="{1F27C25D-A14F-4E55-A3AD-A1B0362CD6B1}" srcId="{4793492F-CAC7-4586-B8E3-84F9A1F336C0}" destId="{D6E6F54F-FD55-4A1F-B30F-E5CFFA0A3350}" srcOrd="4" destOrd="0" parTransId="{EB025C91-7C60-4526-A27A-F2746CA17AB5}" sibTransId="{4AC8181F-7B86-4327-90CE-200E4C8FBD24}"/>
    <dgm:cxn modelId="{A0E53C7A-E453-4A13-953E-94144B444137}" type="presOf" srcId="{BA5F7C4E-1004-41D4-9BF6-18B5F9019A89}" destId="{2128979F-EA0F-4B36-A4E3-F3B92F526CEA}" srcOrd="0" destOrd="0" presId="urn:microsoft.com/office/officeart/2018/2/layout/IconVerticalSolidList"/>
    <dgm:cxn modelId="{B6D67485-F2F3-4ED7-B96D-B81ECF81944E}" srcId="{4793492F-CAC7-4586-B8E3-84F9A1F336C0}" destId="{4ED0E15E-E08E-4E13-9A78-57F71A635E15}" srcOrd="1" destOrd="0" parTransId="{F6289329-B247-4E98-BF5F-60D37B4D5A42}" sibTransId="{7095206A-D483-4903-88E1-540E8630EC5F}"/>
    <dgm:cxn modelId="{EE940587-FDC5-4B36-9F55-E24BF639724C}" type="presOf" srcId="{4ED0E15E-E08E-4E13-9A78-57F71A635E15}" destId="{9708E169-21F5-4938-804E-F77589E84AB7}" srcOrd="0" destOrd="0" presId="urn:microsoft.com/office/officeart/2018/2/layout/IconVerticalSolidList"/>
    <dgm:cxn modelId="{CA6EEE8D-F7BA-4594-9887-5F905A564922}" srcId="{4793492F-CAC7-4586-B8E3-84F9A1F336C0}" destId="{BA5F7C4E-1004-41D4-9BF6-18B5F9019A89}" srcOrd="3" destOrd="0" parTransId="{3846471E-7898-4617-9363-D1C6E7EC8F89}" sibTransId="{109FA791-E161-4E0F-9058-B5F0EE57297B}"/>
    <dgm:cxn modelId="{29118790-66C4-4CEF-8CF9-0821238881D0}" type="presOf" srcId="{955E8DF4-72EC-42DB-BAC5-C75AA913AC41}" destId="{B74D7A33-0B9D-4D8D-80AF-54156CE03084}" srcOrd="0" destOrd="0" presId="urn:microsoft.com/office/officeart/2018/2/layout/IconVerticalSolidList"/>
    <dgm:cxn modelId="{C810DC95-FD8B-4464-9BF7-923809FB0543}" srcId="{4793492F-CAC7-4586-B8E3-84F9A1F336C0}" destId="{955E8DF4-72EC-42DB-BAC5-C75AA913AC41}" srcOrd="0" destOrd="0" parTransId="{0274084A-6C0C-4BEE-A524-981D16D446C0}" sibTransId="{B255C1AE-F1A1-426C-9069-319C5171FF47}"/>
    <dgm:cxn modelId="{A01279B5-D9FA-4837-AFFA-F77E420FC7F5}" srcId="{4793492F-CAC7-4586-B8E3-84F9A1F336C0}" destId="{E7C7B592-CDFF-4662-8241-A9F61DD84296}" srcOrd="2" destOrd="0" parTransId="{E7E28F42-F32F-4347-927D-7347D76C3B09}" sibTransId="{24D3892C-359E-4E4E-B4C2-0A5AD5453099}"/>
    <dgm:cxn modelId="{2A6D0385-51C0-4E6B-AD78-87F059D7AD61}" type="presParOf" srcId="{169AB1EC-8E09-4387-8887-64620C652355}" destId="{DCAE33DB-1CBC-40B5-B4F0-FA73EEB8B71F}" srcOrd="0" destOrd="0" presId="urn:microsoft.com/office/officeart/2018/2/layout/IconVerticalSolidList"/>
    <dgm:cxn modelId="{0F8B2DC9-C5F9-4B65-AACD-14C7D6C1C8DE}" type="presParOf" srcId="{DCAE33DB-1CBC-40B5-B4F0-FA73EEB8B71F}" destId="{8DBB46A3-F0B5-4651-8549-803677828844}" srcOrd="0" destOrd="0" presId="urn:microsoft.com/office/officeart/2018/2/layout/IconVerticalSolidList"/>
    <dgm:cxn modelId="{A704F795-3A0D-4C24-9CFA-9CEA202C0004}" type="presParOf" srcId="{DCAE33DB-1CBC-40B5-B4F0-FA73EEB8B71F}" destId="{E68101C4-1A1A-4DFB-9684-E919BAF795CA}" srcOrd="1" destOrd="0" presId="urn:microsoft.com/office/officeart/2018/2/layout/IconVerticalSolidList"/>
    <dgm:cxn modelId="{94FBD5D0-46B3-4599-8D4F-CA2DD06D8E50}" type="presParOf" srcId="{DCAE33DB-1CBC-40B5-B4F0-FA73EEB8B71F}" destId="{311F335F-E49F-4F74-8F97-45BE19AF27DD}" srcOrd="2" destOrd="0" presId="urn:microsoft.com/office/officeart/2018/2/layout/IconVerticalSolidList"/>
    <dgm:cxn modelId="{69354315-3260-4952-A5E1-950CCC9F56EF}" type="presParOf" srcId="{DCAE33DB-1CBC-40B5-B4F0-FA73EEB8B71F}" destId="{B74D7A33-0B9D-4D8D-80AF-54156CE03084}" srcOrd="3" destOrd="0" presId="urn:microsoft.com/office/officeart/2018/2/layout/IconVerticalSolidList"/>
    <dgm:cxn modelId="{96B70AAC-41B1-44B1-965B-053756D1B6C0}" type="presParOf" srcId="{169AB1EC-8E09-4387-8887-64620C652355}" destId="{6C82E78E-E3CC-435B-AF3C-61644098F5AF}" srcOrd="1" destOrd="0" presId="urn:microsoft.com/office/officeart/2018/2/layout/IconVerticalSolidList"/>
    <dgm:cxn modelId="{2DC58D79-C1CC-4775-9FB5-9B901C568B19}" type="presParOf" srcId="{169AB1EC-8E09-4387-8887-64620C652355}" destId="{CCF2C07C-FE2D-49C2-BE1E-86850C8BB661}" srcOrd="2" destOrd="0" presId="urn:microsoft.com/office/officeart/2018/2/layout/IconVerticalSolidList"/>
    <dgm:cxn modelId="{71C22CF4-4C29-4E8E-87F8-D02D084A97EF}" type="presParOf" srcId="{CCF2C07C-FE2D-49C2-BE1E-86850C8BB661}" destId="{3E6F3B84-2422-4D55-9CB2-A474342660E5}" srcOrd="0" destOrd="0" presId="urn:microsoft.com/office/officeart/2018/2/layout/IconVerticalSolidList"/>
    <dgm:cxn modelId="{0DBA2F90-54A4-4871-B52A-22A8F8129456}" type="presParOf" srcId="{CCF2C07C-FE2D-49C2-BE1E-86850C8BB661}" destId="{2F99D05C-4807-418B-AB7F-572F12451348}" srcOrd="1" destOrd="0" presId="urn:microsoft.com/office/officeart/2018/2/layout/IconVerticalSolidList"/>
    <dgm:cxn modelId="{E993DD49-9970-483D-8D4B-B89AE6997C2C}" type="presParOf" srcId="{CCF2C07C-FE2D-49C2-BE1E-86850C8BB661}" destId="{30E95EBE-0D91-46D8-9F5C-4381738B9FF8}" srcOrd="2" destOrd="0" presId="urn:microsoft.com/office/officeart/2018/2/layout/IconVerticalSolidList"/>
    <dgm:cxn modelId="{BEE7176E-9451-46B5-9548-F0276EA82F60}" type="presParOf" srcId="{CCF2C07C-FE2D-49C2-BE1E-86850C8BB661}" destId="{9708E169-21F5-4938-804E-F77589E84AB7}" srcOrd="3" destOrd="0" presId="urn:microsoft.com/office/officeart/2018/2/layout/IconVerticalSolidList"/>
    <dgm:cxn modelId="{D64200FC-D2CC-40C1-945B-308E45B8A425}" type="presParOf" srcId="{169AB1EC-8E09-4387-8887-64620C652355}" destId="{95BE2039-CA34-4D53-A813-A4BD56D6D97C}" srcOrd="3" destOrd="0" presId="urn:microsoft.com/office/officeart/2018/2/layout/IconVerticalSolidList"/>
    <dgm:cxn modelId="{0087B8CA-9A4C-471E-99D5-CC60D2D847E6}" type="presParOf" srcId="{169AB1EC-8E09-4387-8887-64620C652355}" destId="{C8A5DDB0-45F8-43DC-8FA7-2A9FCDC53438}" srcOrd="4" destOrd="0" presId="urn:microsoft.com/office/officeart/2018/2/layout/IconVerticalSolidList"/>
    <dgm:cxn modelId="{F905DA85-9BC6-4CEA-8B50-0D475B73C97F}" type="presParOf" srcId="{C8A5DDB0-45F8-43DC-8FA7-2A9FCDC53438}" destId="{12A01F70-120E-46E3-BFB7-6F230E1C30A5}" srcOrd="0" destOrd="0" presId="urn:microsoft.com/office/officeart/2018/2/layout/IconVerticalSolidList"/>
    <dgm:cxn modelId="{B7D0769E-06E6-4845-B7EA-B5FD8C2EE854}" type="presParOf" srcId="{C8A5DDB0-45F8-43DC-8FA7-2A9FCDC53438}" destId="{D5572194-A274-4685-8475-4FD69FFFF72B}" srcOrd="1" destOrd="0" presId="urn:microsoft.com/office/officeart/2018/2/layout/IconVerticalSolidList"/>
    <dgm:cxn modelId="{C7471657-B600-4277-B433-0ED5CFC782F5}" type="presParOf" srcId="{C8A5DDB0-45F8-43DC-8FA7-2A9FCDC53438}" destId="{52D091D5-238A-445A-A389-60FDA4DF6310}" srcOrd="2" destOrd="0" presId="urn:microsoft.com/office/officeart/2018/2/layout/IconVerticalSolidList"/>
    <dgm:cxn modelId="{95F71472-B37D-41A8-9235-96A92CD58B39}" type="presParOf" srcId="{C8A5DDB0-45F8-43DC-8FA7-2A9FCDC53438}" destId="{F7AF6AD9-E089-4C00-819B-07184E2C1D7A}" srcOrd="3" destOrd="0" presId="urn:microsoft.com/office/officeart/2018/2/layout/IconVerticalSolidList"/>
    <dgm:cxn modelId="{9CDEEEA5-A4A2-43F8-B717-7F38C87CF0B4}" type="presParOf" srcId="{169AB1EC-8E09-4387-8887-64620C652355}" destId="{2688E993-B07C-4706-856D-8223D971409A}" srcOrd="5" destOrd="0" presId="urn:microsoft.com/office/officeart/2018/2/layout/IconVerticalSolidList"/>
    <dgm:cxn modelId="{6B979951-7C78-43DF-ACF5-3DC00FF4B096}" type="presParOf" srcId="{169AB1EC-8E09-4387-8887-64620C652355}" destId="{C224ABA2-3425-4C29-ABD2-2223AACE64E3}" srcOrd="6" destOrd="0" presId="urn:microsoft.com/office/officeart/2018/2/layout/IconVerticalSolidList"/>
    <dgm:cxn modelId="{E877530B-E75C-4A72-8D84-FC9BE9B442E4}" type="presParOf" srcId="{C224ABA2-3425-4C29-ABD2-2223AACE64E3}" destId="{552956EB-5FA4-4630-A527-CBC37254D2AC}" srcOrd="0" destOrd="0" presId="urn:microsoft.com/office/officeart/2018/2/layout/IconVerticalSolidList"/>
    <dgm:cxn modelId="{81321AE1-C210-4E0D-886F-3F739FFAD9D7}" type="presParOf" srcId="{C224ABA2-3425-4C29-ABD2-2223AACE64E3}" destId="{2BF5D7C6-EDFD-4DC1-B18D-246379E32292}" srcOrd="1" destOrd="0" presId="urn:microsoft.com/office/officeart/2018/2/layout/IconVerticalSolidList"/>
    <dgm:cxn modelId="{1D8A7A2E-F0E8-4596-BC08-AA8CBE585EDA}" type="presParOf" srcId="{C224ABA2-3425-4C29-ABD2-2223AACE64E3}" destId="{4D16668F-5163-4EA1-B1A7-9F0285A274C2}" srcOrd="2" destOrd="0" presId="urn:microsoft.com/office/officeart/2018/2/layout/IconVerticalSolidList"/>
    <dgm:cxn modelId="{6B47C601-E658-4CA7-B5F7-34F0C3BEF43A}" type="presParOf" srcId="{C224ABA2-3425-4C29-ABD2-2223AACE64E3}" destId="{2128979F-EA0F-4B36-A4E3-F3B92F526CEA}" srcOrd="3" destOrd="0" presId="urn:microsoft.com/office/officeart/2018/2/layout/IconVerticalSolidList"/>
    <dgm:cxn modelId="{F7A4FFCE-9E42-4048-8594-0E3FFF85712F}" type="presParOf" srcId="{169AB1EC-8E09-4387-8887-64620C652355}" destId="{FCE8E3FC-4F4B-40D8-9668-E77CC15FD35C}" srcOrd="7" destOrd="0" presId="urn:microsoft.com/office/officeart/2018/2/layout/IconVerticalSolidList"/>
    <dgm:cxn modelId="{E34747BC-B3B2-4B83-8D41-5D8CE439FDCF}" type="presParOf" srcId="{169AB1EC-8E09-4387-8887-64620C652355}" destId="{44A83882-9FAA-4475-A83A-419CE3DFF235}" srcOrd="8" destOrd="0" presId="urn:microsoft.com/office/officeart/2018/2/layout/IconVerticalSolidList"/>
    <dgm:cxn modelId="{B32D3DAF-8820-43A0-A8C6-209845B7AB9E}" type="presParOf" srcId="{44A83882-9FAA-4475-A83A-419CE3DFF235}" destId="{A2C221D0-F304-482B-B78E-72A7DA4C2AB6}" srcOrd="0" destOrd="0" presId="urn:microsoft.com/office/officeart/2018/2/layout/IconVerticalSolidList"/>
    <dgm:cxn modelId="{E37610B1-D727-4760-A474-EA2907E45267}" type="presParOf" srcId="{44A83882-9FAA-4475-A83A-419CE3DFF235}" destId="{2A9E3839-F6EA-4409-9C73-817444C3C84B}" srcOrd="1" destOrd="0" presId="urn:microsoft.com/office/officeart/2018/2/layout/IconVerticalSolidList"/>
    <dgm:cxn modelId="{C0281714-0C3C-4672-A999-65BBF3B666F9}" type="presParOf" srcId="{44A83882-9FAA-4475-A83A-419CE3DFF235}" destId="{1047CC84-CCC7-4ED3-A544-3E3F63BE2EDA}" srcOrd="2" destOrd="0" presId="urn:microsoft.com/office/officeart/2018/2/layout/IconVerticalSolidList"/>
    <dgm:cxn modelId="{E4240E35-E32B-414A-AACC-E8DBD9A89FA4}" type="presParOf" srcId="{44A83882-9FAA-4475-A83A-419CE3DFF235}" destId="{9479DDE7-0D66-4B9C-9DDC-F5A4BA6895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B9996B0-F134-4988-8070-132D077CEE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38CB7CF-D204-43FA-801C-A44F261800BD}">
      <dgm:prSet/>
      <dgm:spPr/>
      <dgm:t>
        <a:bodyPr/>
        <a:lstStyle/>
        <a:p>
          <a:r>
            <a:rPr lang="es-MX" b="0" i="0" dirty="0"/>
            <a:t>5. Despliegue</a:t>
          </a:r>
          <a:endParaRPr lang="en-US" dirty="0"/>
        </a:p>
      </dgm:t>
    </dgm:pt>
    <dgm:pt modelId="{38152F82-BE75-4111-864F-D02E26A521B8}" type="parTrans" cxnId="{63F38F4D-F588-4353-B4CF-668008AD8F1C}">
      <dgm:prSet/>
      <dgm:spPr/>
      <dgm:t>
        <a:bodyPr/>
        <a:lstStyle/>
        <a:p>
          <a:endParaRPr lang="en-US"/>
        </a:p>
      </dgm:t>
    </dgm:pt>
    <dgm:pt modelId="{1B14AFB3-DC45-472E-A51C-1FB892FBC050}" type="sibTrans" cxnId="{63F38F4D-F588-4353-B4CF-668008AD8F1C}">
      <dgm:prSet/>
      <dgm:spPr/>
      <dgm:t>
        <a:bodyPr/>
        <a:lstStyle/>
        <a:p>
          <a:endParaRPr lang="en-US"/>
        </a:p>
      </dgm:t>
    </dgm:pt>
    <dgm:pt modelId="{586DD486-B353-4486-8B9F-4FC7D4B01C27}">
      <dgm:prSet/>
      <dgm:spPr/>
      <dgm:t>
        <a:bodyPr/>
        <a:lstStyle/>
        <a:p>
          <a:r>
            <a:rPr lang="es-MX" b="0" i="0"/>
            <a:t>Integración en plataformas (apps, sitios web).</a:t>
          </a:r>
          <a:endParaRPr lang="en-US"/>
        </a:p>
      </dgm:t>
    </dgm:pt>
    <dgm:pt modelId="{D680A473-5DA1-4756-853B-4466624D6462}" type="parTrans" cxnId="{079B8251-D2A0-41F0-B600-8F75570A7843}">
      <dgm:prSet/>
      <dgm:spPr/>
      <dgm:t>
        <a:bodyPr/>
        <a:lstStyle/>
        <a:p>
          <a:endParaRPr lang="en-US"/>
        </a:p>
      </dgm:t>
    </dgm:pt>
    <dgm:pt modelId="{68A756F6-1754-40CA-9C46-C25BD2DC2D13}" type="sibTrans" cxnId="{079B8251-D2A0-41F0-B600-8F75570A7843}">
      <dgm:prSet/>
      <dgm:spPr/>
      <dgm:t>
        <a:bodyPr/>
        <a:lstStyle/>
        <a:p>
          <a:endParaRPr lang="en-US"/>
        </a:p>
      </dgm:t>
    </dgm:pt>
    <dgm:pt modelId="{8E451995-0BFE-4D4C-BE88-92C1F7C21FFB}">
      <dgm:prSet/>
      <dgm:spPr/>
      <dgm:t>
        <a:bodyPr/>
        <a:lstStyle/>
        <a:p>
          <a:r>
            <a:rPr lang="es-MX" b="0" i="0"/>
            <a:t>Monitoreo y mejora continua del sistema.</a:t>
          </a:r>
          <a:endParaRPr lang="en-US"/>
        </a:p>
      </dgm:t>
    </dgm:pt>
    <dgm:pt modelId="{2C22AA28-288B-493B-BC84-51AF3A54F5E3}" type="parTrans" cxnId="{4E7E5E22-FB06-4850-A070-2FBD3E788192}">
      <dgm:prSet/>
      <dgm:spPr/>
      <dgm:t>
        <a:bodyPr/>
        <a:lstStyle/>
        <a:p>
          <a:endParaRPr lang="en-US"/>
        </a:p>
      </dgm:t>
    </dgm:pt>
    <dgm:pt modelId="{1D926608-6193-46F6-A00F-EF36FD4E6CF6}" type="sibTrans" cxnId="{4E7E5E22-FB06-4850-A070-2FBD3E788192}">
      <dgm:prSet/>
      <dgm:spPr/>
      <dgm:t>
        <a:bodyPr/>
        <a:lstStyle/>
        <a:p>
          <a:endParaRPr lang="en-US"/>
        </a:p>
      </dgm:t>
    </dgm:pt>
    <dgm:pt modelId="{F9C07936-D4DF-4962-AC3E-5940EFF80DE0}" type="pres">
      <dgm:prSet presAssocID="{2B9996B0-F134-4988-8070-132D077CEEEB}" presName="linear" presStyleCnt="0">
        <dgm:presLayoutVars>
          <dgm:animLvl val="lvl"/>
          <dgm:resizeHandles val="exact"/>
        </dgm:presLayoutVars>
      </dgm:prSet>
      <dgm:spPr/>
    </dgm:pt>
    <dgm:pt modelId="{07FFB997-8E25-4402-B13F-AED18C049AC1}" type="pres">
      <dgm:prSet presAssocID="{E38CB7CF-D204-43FA-801C-A44F261800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BB9B986-9960-4A50-BBA1-487AA99B9C43}" type="pres">
      <dgm:prSet presAssocID="{1B14AFB3-DC45-472E-A51C-1FB892FBC050}" presName="spacer" presStyleCnt="0"/>
      <dgm:spPr/>
    </dgm:pt>
    <dgm:pt modelId="{1EC543B4-E42C-49B3-8F97-0AED74575D7E}" type="pres">
      <dgm:prSet presAssocID="{586DD486-B353-4486-8B9F-4FC7D4B01C2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7F81BE-A6C5-483C-BE52-A47BF382E985}" type="pres">
      <dgm:prSet presAssocID="{68A756F6-1754-40CA-9C46-C25BD2DC2D13}" presName="spacer" presStyleCnt="0"/>
      <dgm:spPr/>
    </dgm:pt>
    <dgm:pt modelId="{F3EA3135-7A9C-428A-A20B-B0BD488A98C6}" type="pres">
      <dgm:prSet presAssocID="{8E451995-0BFE-4D4C-BE88-92C1F7C21F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E7E5E22-FB06-4850-A070-2FBD3E788192}" srcId="{2B9996B0-F134-4988-8070-132D077CEEEB}" destId="{8E451995-0BFE-4D4C-BE88-92C1F7C21FFB}" srcOrd="2" destOrd="0" parTransId="{2C22AA28-288B-493B-BC84-51AF3A54F5E3}" sibTransId="{1D926608-6193-46F6-A00F-EF36FD4E6CF6}"/>
    <dgm:cxn modelId="{472F5623-9199-4371-AA8C-71C39B246D53}" type="presOf" srcId="{586DD486-B353-4486-8B9F-4FC7D4B01C27}" destId="{1EC543B4-E42C-49B3-8F97-0AED74575D7E}" srcOrd="0" destOrd="0" presId="urn:microsoft.com/office/officeart/2005/8/layout/vList2"/>
    <dgm:cxn modelId="{82BB7E3A-7956-4478-97C4-AFE5060676AA}" type="presOf" srcId="{8E451995-0BFE-4D4C-BE88-92C1F7C21FFB}" destId="{F3EA3135-7A9C-428A-A20B-B0BD488A98C6}" srcOrd="0" destOrd="0" presId="urn:microsoft.com/office/officeart/2005/8/layout/vList2"/>
    <dgm:cxn modelId="{63F38F4D-F588-4353-B4CF-668008AD8F1C}" srcId="{2B9996B0-F134-4988-8070-132D077CEEEB}" destId="{E38CB7CF-D204-43FA-801C-A44F261800BD}" srcOrd="0" destOrd="0" parTransId="{38152F82-BE75-4111-864F-D02E26A521B8}" sibTransId="{1B14AFB3-DC45-472E-A51C-1FB892FBC050}"/>
    <dgm:cxn modelId="{079B8251-D2A0-41F0-B600-8F75570A7843}" srcId="{2B9996B0-F134-4988-8070-132D077CEEEB}" destId="{586DD486-B353-4486-8B9F-4FC7D4B01C27}" srcOrd="1" destOrd="0" parTransId="{D680A473-5DA1-4756-853B-4466624D6462}" sibTransId="{68A756F6-1754-40CA-9C46-C25BD2DC2D13}"/>
    <dgm:cxn modelId="{61BA8BB7-8E7B-4C50-8058-E2970463EB73}" type="presOf" srcId="{2B9996B0-F134-4988-8070-132D077CEEEB}" destId="{F9C07936-D4DF-4962-AC3E-5940EFF80DE0}" srcOrd="0" destOrd="0" presId="urn:microsoft.com/office/officeart/2005/8/layout/vList2"/>
    <dgm:cxn modelId="{6F79A4CF-7F4B-4642-A135-08A5C782DD90}" type="presOf" srcId="{E38CB7CF-D204-43FA-801C-A44F261800BD}" destId="{07FFB997-8E25-4402-B13F-AED18C049AC1}" srcOrd="0" destOrd="0" presId="urn:microsoft.com/office/officeart/2005/8/layout/vList2"/>
    <dgm:cxn modelId="{DF197228-F664-4224-956D-4E0794632311}" type="presParOf" srcId="{F9C07936-D4DF-4962-AC3E-5940EFF80DE0}" destId="{07FFB997-8E25-4402-B13F-AED18C049AC1}" srcOrd="0" destOrd="0" presId="urn:microsoft.com/office/officeart/2005/8/layout/vList2"/>
    <dgm:cxn modelId="{B90A93C7-9E0A-45EF-94BC-547314A127D7}" type="presParOf" srcId="{F9C07936-D4DF-4962-AC3E-5940EFF80DE0}" destId="{4BB9B986-9960-4A50-BBA1-487AA99B9C43}" srcOrd="1" destOrd="0" presId="urn:microsoft.com/office/officeart/2005/8/layout/vList2"/>
    <dgm:cxn modelId="{23347FF6-D45F-4052-812E-D77C0B1B5312}" type="presParOf" srcId="{F9C07936-D4DF-4962-AC3E-5940EFF80DE0}" destId="{1EC543B4-E42C-49B3-8F97-0AED74575D7E}" srcOrd="2" destOrd="0" presId="urn:microsoft.com/office/officeart/2005/8/layout/vList2"/>
    <dgm:cxn modelId="{2371FB40-F73C-4511-ADD0-A2683E47285C}" type="presParOf" srcId="{F9C07936-D4DF-4962-AC3E-5940EFF80DE0}" destId="{B07F81BE-A6C5-483C-BE52-A47BF382E985}" srcOrd="3" destOrd="0" presId="urn:microsoft.com/office/officeart/2005/8/layout/vList2"/>
    <dgm:cxn modelId="{15D2EC0F-CCEF-4476-B866-8EA565CCC2F8}" type="presParOf" srcId="{F9C07936-D4DF-4962-AC3E-5940EFF80DE0}" destId="{F3EA3135-7A9C-428A-A20B-B0BD488A98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07A8ED-CECB-4587-881E-AD721CD8CF6F}">
      <dsp:nvSpPr>
        <dsp:cNvPr id="0" name=""/>
        <dsp:cNvSpPr/>
      </dsp:nvSpPr>
      <dsp:spPr>
        <a:xfrm>
          <a:off x="815538" y="151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1. Recopilación de datos: </a:t>
          </a:r>
          <a:endParaRPr lang="en-US" sz="1100" kern="1200"/>
        </a:p>
      </dsp:txBody>
      <dsp:txXfrm>
        <a:off x="815538" y="1515"/>
        <a:ext cx="1667171" cy="1000302"/>
      </dsp:txXfrm>
    </dsp:sp>
    <dsp:sp modelId="{AE18789A-579B-4DBE-AB9F-05593D4370C7}">
      <dsp:nvSpPr>
        <dsp:cNvPr id="0" name=""/>
        <dsp:cNvSpPr/>
      </dsp:nvSpPr>
      <dsp:spPr>
        <a:xfrm>
          <a:off x="2649427" y="151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209826"/>
                <a:satOff val="10"/>
                <a:lumOff val="-2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9826"/>
                <a:satOff val="10"/>
                <a:lumOff val="-2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9826"/>
                <a:satOff val="10"/>
                <a:lumOff val="-2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-Desde el historial de compras se toman datos para procesarlos, evaluando los productos que se han comprado.</a:t>
          </a:r>
          <a:endParaRPr lang="en-US" sz="1100" kern="1200" dirty="0"/>
        </a:p>
      </dsp:txBody>
      <dsp:txXfrm>
        <a:off x="2649427" y="1515"/>
        <a:ext cx="1667171" cy="1000302"/>
      </dsp:txXfrm>
    </dsp:sp>
    <dsp:sp modelId="{9432FC1C-6089-4E1E-9F23-1D43C4DC2CD1}">
      <dsp:nvSpPr>
        <dsp:cNvPr id="0" name=""/>
        <dsp:cNvSpPr/>
      </dsp:nvSpPr>
      <dsp:spPr>
        <a:xfrm>
          <a:off x="4483315" y="151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419653"/>
                <a:satOff val="19"/>
                <a:lumOff val="-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419653"/>
                <a:satOff val="19"/>
                <a:lumOff val="-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419653"/>
                <a:satOff val="19"/>
                <a:lumOff val="-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-Calificaciones de productos.</a:t>
          </a:r>
          <a:endParaRPr lang="en-US" sz="1100" kern="1200"/>
        </a:p>
      </dsp:txBody>
      <dsp:txXfrm>
        <a:off x="4483315" y="1515"/>
        <a:ext cx="1667171" cy="1000302"/>
      </dsp:txXfrm>
    </dsp:sp>
    <dsp:sp modelId="{DB8F54A9-CB6A-4A92-8411-E468A71C6184}">
      <dsp:nvSpPr>
        <dsp:cNvPr id="0" name=""/>
        <dsp:cNvSpPr/>
      </dsp:nvSpPr>
      <dsp:spPr>
        <a:xfrm>
          <a:off x="6317203" y="151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629479"/>
                <a:satOff val="29"/>
                <a:lumOff val="-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629479"/>
                <a:satOff val="29"/>
                <a:lumOff val="-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629479"/>
                <a:satOff val="29"/>
                <a:lumOff val="-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-Búsquedas y comportamiento en línea, sitios de interés o preferencias.</a:t>
          </a:r>
          <a:endParaRPr lang="en-US" sz="1100" kern="1200" dirty="0"/>
        </a:p>
      </dsp:txBody>
      <dsp:txXfrm>
        <a:off x="6317203" y="1515"/>
        <a:ext cx="1667171" cy="1000302"/>
      </dsp:txXfrm>
    </dsp:sp>
    <dsp:sp modelId="{B9329812-9BF4-4568-A93F-16BE556F1454}">
      <dsp:nvSpPr>
        <dsp:cNvPr id="0" name=""/>
        <dsp:cNvSpPr/>
      </dsp:nvSpPr>
      <dsp:spPr>
        <a:xfrm>
          <a:off x="815538" y="116853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839306"/>
                <a:satOff val="39"/>
                <a:lumOff val="-7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839306"/>
                <a:satOff val="39"/>
                <a:lumOff val="-7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839306"/>
                <a:satOff val="39"/>
                <a:lumOff val="-7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2. Preprocesamiento: </a:t>
          </a:r>
          <a:endParaRPr lang="en-US" sz="1100" kern="1200" dirty="0"/>
        </a:p>
      </dsp:txBody>
      <dsp:txXfrm>
        <a:off x="815538" y="1168535"/>
        <a:ext cx="1667171" cy="1000302"/>
      </dsp:txXfrm>
    </dsp:sp>
    <dsp:sp modelId="{DCBD48FB-D81D-4C35-847A-F60AC28ABC4B}">
      <dsp:nvSpPr>
        <dsp:cNvPr id="0" name=""/>
        <dsp:cNvSpPr/>
      </dsp:nvSpPr>
      <dsp:spPr>
        <a:xfrm>
          <a:off x="2649427" y="116853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1049132"/>
                <a:satOff val="49"/>
                <a:lumOff val="-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049132"/>
                <a:satOff val="49"/>
                <a:lumOff val="-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049132"/>
                <a:satOff val="49"/>
                <a:lumOff val="-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-Se realiza una limpieza de datos.</a:t>
          </a:r>
          <a:endParaRPr lang="en-US" sz="1100" kern="1200"/>
        </a:p>
      </dsp:txBody>
      <dsp:txXfrm>
        <a:off x="2649427" y="1168535"/>
        <a:ext cx="1667171" cy="1000302"/>
      </dsp:txXfrm>
    </dsp:sp>
    <dsp:sp modelId="{6C1612FF-D84F-4D99-AE2E-EADBE8A84FCB}">
      <dsp:nvSpPr>
        <dsp:cNvPr id="0" name=""/>
        <dsp:cNvSpPr/>
      </dsp:nvSpPr>
      <dsp:spPr>
        <a:xfrm>
          <a:off x="4483315" y="1168535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1258959"/>
                <a:satOff val="58"/>
                <a:lumOff val="-11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258959"/>
                <a:satOff val="58"/>
                <a:lumOff val="-11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258959"/>
                <a:satOff val="58"/>
                <a:lumOff val="-11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-Tambien una normalización de datos.</a:t>
          </a:r>
          <a:endParaRPr lang="en-US" sz="1100" kern="1200" dirty="0"/>
        </a:p>
      </dsp:txBody>
      <dsp:txXfrm>
        <a:off x="4483315" y="1168535"/>
        <a:ext cx="1667171" cy="1000302"/>
      </dsp:txXfrm>
    </dsp:sp>
    <dsp:sp modelId="{2C856AE0-5202-4483-B27C-BCBB10495A75}">
      <dsp:nvSpPr>
        <dsp:cNvPr id="0" name=""/>
        <dsp:cNvSpPr/>
      </dsp:nvSpPr>
      <dsp:spPr>
        <a:xfrm>
          <a:off x="793732" y="2308080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1468785"/>
                <a:satOff val="68"/>
                <a:lumOff val="-13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468785"/>
                <a:satOff val="68"/>
                <a:lumOff val="-13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468785"/>
                <a:satOff val="68"/>
                <a:lumOff val="-13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/>
            <a:t>3. Selección del algoritmo:</a:t>
          </a:r>
          <a:endParaRPr lang="en-US" sz="1100" kern="1200"/>
        </a:p>
      </dsp:txBody>
      <dsp:txXfrm>
        <a:off x="793732" y="2308080"/>
        <a:ext cx="1667171" cy="1000302"/>
      </dsp:txXfrm>
    </dsp:sp>
    <dsp:sp modelId="{F2556D6B-196D-4E76-8F91-054612A7B7E7}">
      <dsp:nvSpPr>
        <dsp:cNvPr id="0" name=""/>
        <dsp:cNvSpPr/>
      </dsp:nvSpPr>
      <dsp:spPr>
        <a:xfrm>
          <a:off x="2611982" y="2325501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1678611"/>
                <a:satOff val="78"/>
                <a:lumOff val="-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678611"/>
                <a:satOff val="78"/>
                <a:lumOff val="-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678611"/>
                <a:satOff val="78"/>
                <a:lumOff val="-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-Filtrado colaborativo: Basado en similitudes entre usuarios o productos.</a:t>
          </a:r>
          <a:endParaRPr lang="en-US" sz="1100" kern="1200" dirty="0"/>
        </a:p>
      </dsp:txBody>
      <dsp:txXfrm>
        <a:off x="2611982" y="2325501"/>
        <a:ext cx="1667171" cy="1000302"/>
      </dsp:txXfrm>
    </dsp:sp>
    <dsp:sp modelId="{A357BDA6-437F-4AFF-BB6F-717E26976945}">
      <dsp:nvSpPr>
        <dsp:cNvPr id="0" name=""/>
        <dsp:cNvSpPr/>
      </dsp:nvSpPr>
      <dsp:spPr>
        <a:xfrm>
          <a:off x="4445870" y="2325501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1888438"/>
                <a:satOff val="87"/>
                <a:lumOff val="-1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888438"/>
                <a:satOff val="87"/>
                <a:lumOff val="-1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888438"/>
                <a:satOff val="87"/>
                <a:lumOff val="-1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-Basado en contenido: Recomienda ítems similares a los preferidos.</a:t>
          </a:r>
          <a:endParaRPr lang="en-US" sz="1100" kern="1200" dirty="0"/>
        </a:p>
      </dsp:txBody>
      <dsp:txXfrm>
        <a:off x="4445870" y="2325501"/>
        <a:ext cx="1667171" cy="1000302"/>
      </dsp:txXfrm>
    </dsp:sp>
    <dsp:sp modelId="{B44F548A-11F1-4F52-A97F-F203ED9F850D}">
      <dsp:nvSpPr>
        <dsp:cNvPr id="0" name=""/>
        <dsp:cNvSpPr/>
      </dsp:nvSpPr>
      <dsp:spPr>
        <a:xfrm>
          <a:off x="6279759" y="2325501"/>
          <a:ext cx="1667171" cy="1000302"/>
        </a:xfrm>
        <a:prstGeom prst="rect">
          <a:avLst/>
        </a:prstGeom>
        <a:gradFill rotWithShape="0">
          <a:gsLst>
            <a:gs pos="0">
              <a:schemeClr val="accent5">
                <a:hueOff val="2098264"/>
                <a:satOff val="97"/>
                <a:lumOff val="-19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2098264"/>
                <a:satOff val="97"/>
                <a:lumOff val="-19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2098264"/>
                <a:satOff val="97"/>
                <a:lumOff val="-19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b="0" i="0" kern="1200" dirty="0"/>
            <a:t>-Híbrido: Combina ambos enfoques para mayor precisión</a:t>
          </a:r>
          <a:endParaRPr lang="en-US" sz="1100" kern="1200" dirty="0"/>
        </a:p>
      </dsp:txBody>
      <dsp:txXfrm>
        <a:off x="6279759" y="2325501"/>
        <a:ext cx="1667171" cy="10003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B46A3-F0B5-4651-8549-803677828844}">
      <dsp:nvSpPr>
        <dsp:cNvPr id="0" name=""/>
        <dsp:cNvSpPr/>
      </dsp:nvSpPr>
      <dsp:spPr>
        <a:xfrm>
          <a:off x="0" y="3144"/>
          <a:ext cx="6523301" cy="669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101C4-1A1A-4DFB-9684-E919BAF795CA}">
      <dsp:nvSpPr>
        <dsp:cNvPr id="0" name=""/>
        <dsp:cNvSpPr/>
      </dsp:nvSpPr>
      <dsp:spPr>
        <a:xfrm>
          <a:off x="202604" y="153841"/>
          <a:ext cx="368371" cy="368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D7A33-0B9D-4D8D-80AF-54156CE03084}">
      <dsp:nvSpPr>
        <dsp:cNvPr id="0" name=""/>
        <dsp:cNvSpPr/>
      </dsp:nvSpPr>
      <dsp:spPr>
        <a:xfrm>
          <a:off x="773579" y="3144"/>
          <a:ext cx="5749721" cy="66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4" tIns="70884" rIns="70884" bIns="7088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 dirty="0"/>
            <a:t>4. Desarrollo del modelo</a:t>
          </a:r>
          <a:endParaRPr lang="en-US" sz="1900" kern="1200" dirty="0"/>
        </a:p>
      </dsp:txBody>
      <dsp:txXfrm>
        <a:off x="773579" y="3144"/>
        <a:ext cx="5749721" cy="669766"/>
      </dsp:txXfrm>
    </dsp:sp>
    <dsp:sp modelId="{3E6F3B84-2422-4D55-9CB2-A474342660E5}">
      <dsp:nvSpPr>
        <dsp:cNvPr id="0" name=""/>
        <dsp:cNvSpPr/>
      </dsp:nvSpPr>
      <dsp:spPr>
        <a:xfrm>
          <a:off x="0" y="840351"/>
          <a:ext cx="6523301" cy="669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9D05C-4807-418B-AB7F-572F12451348}">
      <dsp:nvSpPr>
        <dsp:cNvPr id="0" name=""/>
        <dsp:cNvSpPr/>
      </dsp:nvSpPr>
      <dsp:spPr>
        <a:xfrm>
          <a:off x="202604" y="991049"/>
          <a:ext cx="368371" cy="368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08E169-21F5-4938-804E-F77589E84AB7}">
      <dsp:nvSpPr>
        <dsp:cNvPr id="0" name=""/>
        <dsp:cNvSpPr/>
      </dsp:nvSpPr>
      <dsp:spPr>
        <a:xfrm>
          <a:off x="773579" y="840351"/>
          <a:ext cx="5749721" cy="66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4" tIns="70884" rIns="70884" bIns="7088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Uso de herramientas como:</a:t>
          </a:r>
          <a:endParaRPr lang="en-US" sz="1900" kern="1200"/>
        </a:p>
      </dsp:txBody>
      <dsp:txXfrm>
        <a:off x="773579" y="840351"/>
        <a:ext cx="5749721" cy="669766"/>
      </dsp:txXfrm>
    </dsp:sp>
    <dsp:sp modelId="{12A01F70-120E-46E3-BFB7-6F230E1C30A5}">
      <dsp:nvSpPr>
        <dsp:cNvPr id="0" name=""/>
        <dsp:cNvSpPr/>
      </dsp:nvSpPr>
      <dsp:spPr>
        <a:xfrm>
          <a:off x="0" y="1677559"/>
          <a:ext cx="6523301" cy="669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72194-A274-4685-8475-4FD69FFFF72B}">
      <dsp:nvSpPr>
        <dsp:cNvPr id="0" name=""/>
        <dsp:cNvSpPr/>
      </dsp:nvSpPr>
      <dsp:spPr>
        <a:xfrm>
          <a:off x="202604" y="1828256"/>
          <a:ext cx="368371" cy="368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AF6AD9-E089-4C00-819B-07184E2C1D7A}">
      <dsp:nvSpPr>
        <dsp:cNvPr id="0" name=""/>
        <dsp:cNvSpPr/>
      </dsp:nvSpPr>
      <dsp:spPr>
        <a:xfrm>
          <a:off x="773579" y="1677559"/>
          <a:ext cx="5749721" cy="66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4" tIns="70884" rIns="70884" bIns="7088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Python.</a:t>
          </a:r>
          <a:endParaRPr lang="en-US" sz="1900" kern="1200"/>
        </a:p>
      </dsp:txBody>
      <dsp:txXfrm>
        <a:off x="773579" y="1677559"/>
        <a:ext cx="5749721" cy="669766"/>
      </dsp:txXfrm>
    </dsp:sp>
    <dsp:sp modelId="{552956EB-5FA4-4630-A527-CBC37254D2AC}">
      <dsp:nvSpPr>
        <dsp:cNvPr id="0" name=""/>
        <dsp:cNvSpPr/>
      </dsp:nvSpPr>
      <dsp:spPr>
        <a:xfrm>
          <a:off x="0" y="2514767"/>
          <a:ext cx="6523301" cy="669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5D7C6-EDFD-4DC1-B18D-246379E32292}">
      <dsp:nvSpPr>
        <dsp:cNvPr id="0" name=""/>
        <dsp:cNvSpPr/>
      </dsp:nvSpPr>
      <dsp:spPr>
        <a:xfrm>
          <a:off x="202604" y="2665464"/>
          <a:ext cx="368371" cy="3683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979F-EA0F-4B36-A4E3-F3B92F526CEA}">
      <dsp:nvSpPr>
        <dsp:cNvPr id="0" name=""/>
        <dsp:cNvSpPr/>
      </dsp:nvSpPr>
      <dsp:spPr>
        <a:xfrm>
          <a:off x="773579" y="2514767"/>
          <a:ext cx="5749721" cy="66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4" tIns="70884" rIns="70884" bIns="7088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Scikit-learn.</a:t>
          </a:r>
          <a:endParaRPr lang="en-US" sz="1900" kern="1200"/>
        </a:p>
      </dsp:txBody>
      <dsp:txXfrm>
        <a:off x="773579" y="2514767"/>
        <a:ext cx="5749721" cy="669766"/>
      </dsp:txXfrm>
    </dsp:sp>
    <dsp:sp modelId="{A2C221D0-F304-482B-B78E-72A7DA4C2AB6}">
      <dsp:nvSpPr>
        <dsp:cNvPr id="0" name=""/>
        <dsp:cNvSpPr/>
      </dsp:nvSpPr>
      <dsp:spPr>
        <a:xfrm>
          <a:off x="0" y="3351974"/>
          <a:ext cx="6523301" cy="669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9E3839-F6EA-4409-9C73-817444C3C84B}">
      <dsp:nvSpPr>
        <dsp:cNvPr id="0" name=""/>
        <dsp:cNvSpPr/>
      </dsp:nvSpPr>
      <dsp:spPr>
        <a:xfrm>
          <a:off x="202604" y="3502671"/>
          <a:ext cx="368371" cy="3683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9DDE7-0D66-4B9C-9DDC-F5A4BA68959B}">
      <dsp:nvSpPr>
        <dsp:cNvPr id="0" name=""/>
        <dsp:cNvSpPr/>
      </dsp:nvSpPr>
      <dsp:spPr>
        <a:xfrm>
          <a:off x="773579" y="3351974"/>
          <a:ext cx="5749721" cy="6697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884" tIns="70884" rIns="70884" bIns="70884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TensorFlow.</a:t>
          </a:r>
          <a:endParaRPr lang="en-US" sz="1900" kern="1200"/>
        </a:p>
      </dsp:txBody>
      <dsp:txXfrm>
        <a:off x="773579" y="3351974"/>
        <a:ext cx="5749721" cy="6697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FFB997-8E25-4402-B13F-AED18C049AC1}">
      <dsp:nvSpPr>
        <dsp:cNvPr id="0" name=""/>
        <dsp:cNvSpPr/>
      </dsp:nvSpPr>
      <dsp:spPr>
        <a:xfrm>
          <a:off x="0" y="38966"/>
          <a:ext cx="6728905" cy="136414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b="0" i="0" kern="1200" dirty="0"/>
            <a:t>5. Despliegue</a:t>
          </a:r>
          <a:endParaRPr lang="en-US" sz="3500" kern="1200" dirty="0"/>
        </a:p>
      </dsp:txBody>
      <dsp:txXfrm>
        <a:off x="66592" y="105558"/>
        <a:ext cx="6595721" cy="1230962"/>
      </dsp:txXfrm>
    </dsp:sp>
    <dsp:sp modelId="{1EC543B4-E42C-49B3-8F97-0AED74575D7E}">
      <dsp:nvSpPr>
        <dsp:cNvPr id="0" name=""/>
        <dsp:cNvSpPr/>
      </dsp:nvSpPr>
      <dsp:spPr>
        <a:xfrm>
          <a:off x="0" y="1503913"/>
          <a:ext cx="6728905" cy="1364146"/>
        </a:xfrm>
        <a:prstGeom prst="roundRect">
          <a:avLst/>
        </a:prstGeom>
        <a:solidFill>
          <a:schemeClr val="accent2">
            <a:hueOff val="1352948"/>
            <a:satOff val="-23176"/>
            <a:lumOff val="-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b="0" i="0" kern="1200"/>
            <a:t>Integración en plataformas (apps, sitios web).</a:t>
          </a:r>
          <a:endParaRPr lang="en-US" sz="3500" kern="1200"/>
        </a:p>
      </dsp:txBody>
      <dsp:txXfrm>
        <a:off x="66592" y="1570505"/>
        <a:ext cx="6595721" cy="1230962"/>
      </dsp:txXfrm>
    </dsp:sp>
    <dsp:sp modelId="{F3EA3135-7A9C-428A-A20B-B0BD488A98C6}">
      <dsp:nvSpPr>
        <dsp:cNvPr id="0" name=""/>
        <dsp:cNvSpPr/>
      </dsp:nvSpPr>
      <dsp:spPr>
        <a:xfrm>
          <a:off x="0" y="2968859"/>
          <a:ext cx="6728905" cy="1364146"/>
        </a:xfrm>
        <a:prstGeom prst="roundRect">
          <a:avLst/>
        </a:prstGeom>
        <a:solidFill>
          <a:schemeClr val="accent2">
            <a:hueOff val="2705895"/>
            <a:satOff val="-46352"/>
            <a:lumOff val="-19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b="0" i="0" kern="1200"/>
            <a:t>Monitoreo y mejora continua del sistema.</a:t>
          </a:r>
          <a:endParaRPr lang="en-US" sz="3500" kern="1200"/>
        </a:p>
      </dsp:txBody>
      <dsp:txXfrm>
        <a:off x="66592" y="3035451"/>
        <a:ext cx="6595721" cy="1230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81F2B1-3856-41AA-BFE5-9691857A5055}" type="datetimeFigureOut">
              <a:rPr lang="es-MX" smtClean="0"/>
              <a:t>20/03/2025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4ADAB-03E3-4B39-9DDE-D609904111B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431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4ADAB-03E3-4B39-9DDE-D609904111B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1488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3/20/2025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5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1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71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894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6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4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7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6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51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‹Nº›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6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3/20/2025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1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0A628-FB1A-5FAF-1CB3-A52B8A0DA6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84" b="12824"/>
          <a:stretch/>
        </p:blipFill>
        <p:spPr>
          <a:xfrm>
            <a:off x="20" y="130639"/>
            <a:ext cx="12191980" cy="6857990"/>
          </a:xfrm>
          <a:prstGeom prst="rect">
            <a:avLst/>
          </a:prstGeom>
        </p:spPr>
      </p:pic>
      <p:sp>
        <p:nvSpPr>
          <p:cNvPr id="17" name="Rectangle">
            <a:extLst>
              <a:ext uri="{FF2B5EF4-FFF2-40B4-BE49-F238E27FC236}">
                <a16:creationId xmlns:a16="http://schemas.microsoft.com/office/drawing/2014/main" id="{86E439A5-A7E3-5047-A686-06C27A818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917506"/>
            <a:ext cx="10549940" cy="2374362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10ABB6-CC86-D774-418E-6138036E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91" y="3443601"/>
            <a:ext cx="9316409" cy="14538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Redes </a:t>
            </a:r>
            <a:r>
              <a:rPr lang="en-US" sz="8000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Semanticas</a:t>
            </a:r>
            <a:endParaRPr lang="en-US" sz="8000" kern="1200" spc="-15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927AA-AFB4-EE6D-39FF-119C9F14BA83}"/>
              </a:ext>
            </a:extLst>
          </p:cNvPr>
          <p:cNvSpPr txBox="1"/>
          <p:nvPr/>
        </p:nvSpPr>
        <p:spPr>
          <a:xfrm>
            <a:off x="1065125" y="4897497"/>
            <a:ext cx="5787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Baez</a:t>
            </a:r>
            <a:r>
              <a:rPr lang="es-MX" dirty="0"/>
              <a:t> Sauceda </a:t>
            </a:r>
            <a:r>
              <a:rPr lang="es-MX" dirty="0" err="1"/>
              <a:t>Jesus</a:t>
            </a:r>
            <a:r>
              <a:rPr lang="es-MX" dirty="0"/>
              <a:t> </a:t>
            </a:r>
            <a:r>
              <a:rPr lang="es-MX" dirty="0" err="1"/>
              <a:t>Anoldo</a:t>
            </a:r>
            <a:br>
              <a:rPr lang="es-MX" dirty="0"/>
            </a:br>
            <a:r>
              <a:rPr lang="es-MX"/>
              <a:t>Quiñonez Madrid Juan Carlos</a:t>
            </a:r>
          </a:p>
        </p:txBody>
      </p:sp>
    </p:spTree>
    <p:extLst>
      <p:ext uri="{BB962C8B-B14F-4D97-AF65-F5344CB8AC3E}">
        <p14:creationId xmlns:p14="http://schemas.microsoft.com/office/powerpoint/2010/main" val="300556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27ECC8-EAF9-462B-1451-2F6C6C842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192" y="1204721"/>
            <a:ext cx="4133647" cy="1446550"/>
          </a:xfrm>
        </p:spPr>
        <p:txBody>
          <a:bodyPr>
            <a:normAutofit/>
          </a:bodyPr>
          <a:lstStyle/>
          <a:p>
            <a:r>
              <a:rPr lang="es-MX"/>
              <a:t>Que es una Red Semantica?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2661B-E64F-5C4B-602F-B3FFF80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193" y="2691638"/>
            <a:ext cx="4133647" cy="318858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s-MX" sz="2000" b="0" i="0" dirty="0">
                <a:effectLst/>
                <a:latin typeface="Inter"/>
              </a:rPr>
              <a:t>Una red semántica es un esquema el cual muestra cómo se relacionan palabras y conceptos entre si. Esta es utilizada en inteligencia artificial para mejorar la comprensión del lenguaje y entender cómo las personas asocian ideas. Para crearla, se identifican los conceptos y se identifican sus conexiones, asi uniéndolas y creando sus relaciones.</a:t>
            </a:r>
            <a:endParaRPr lang="es-MX" sz="2000" dirty="0"/>
          </a:p>
        </p:txBody>
      </p:sp>
      <p:pic>
        <p:nvPicPr>
          <p:cNvPr id="20" name="Picture 4" descr="Mano con cuerdas rojas">
            <a:extLst>
              <a:ext uri="{FF2B5EF4-FFF2-40B4-BE49-F238E27FC236}">
                <a16:creationId xmlns:a16="http://schemas.microsoft.com/office/drawing/2014/main" id="{F6AC6A16-1652-04CB-217F-DA554759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84" r="14097" b="-1"/>
          <a:stretch/>
        </p:blipFill>
        <p:spPr>
          <a:xfrm>
            <a:off x="20" y="10"/>
            <a:ext cx="6967738" cy="6857990"/>
          </a:xfrm>
          <a:prstGeom prst="rect">
            <a:avLst/>
          </a:prstGeom>
        </p:spPr>
      </p:pic>
      <p:sp>
        <p:nvSpPr>
          <p:cNvPr id="21" name="Cross 10">
            <a:extLst>
              <a:ext uri="{FF2B5EF4-FFF2-40B4-BE49-F238E27FC236}">
                <a16:creationId xmlns:a16="http://schemas.microsoft.com/office/drawing/2014/main" id="{A12C7CBA-A034-9548-BC45-D37C25C00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032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5449ED22-D9F5-F848-A98A-7181D4EE7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3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áfico económico digital">
            <a:extLst>
              <a:ext uri="{FF2B5EF4-FFF2-40B4-BE49-F238E27FC236}">
                <a16:creationId xmlns:a16="http://schemas.microsoft.com/office/drawing/2014/main" id="{E1B43331-D3B3-BD11-2D08-ABA5B5ADC0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4EF395-67A7-0C38-50E4-B6772A77F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34" y="253355"/>
            <a:ext cx="8267296" cy="1446550"/>
          </a:xfrm>
        </p:spPr>
        <p:txBody>
          <a:bodyPr>
            <a:normAutofit/>
          </a:bodyPr>
          <a:lstStyle/>
          <a:p>
            <a:r>
              <a:rPr lang="es-MX" dirty="0"/>
              <a:t>Que es un Sistema de Recomendación?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423454-C609-0AF1-1C17-C7CBC7408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086" y="1957957"/>
            <a:ext cx="8267296" cy="318858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s-MX" sz="1800" b="0" i="0" dirty="0">
                <a:solidFill>
                  <a:srgbClr val="F8FAFF"/>
                </a:solidFill>
                <a:effectLst/>
                <a:latin typeface="Inter"/>
              </a:rPr>
              <a:t>Los sistemas de recomendación son tecnologías que usan algoritmos para analizar el comportamiento del usuario, como su historial de compras o navegación, y predecir sus preferencias, estos suelen identificar como lo pueden ser patrones de compra y asi predecir su preferencia, estos sistemas funcionan recopilando datos y procesándolos, tomándolos de diferentes fuentes como lo son:	</a:t>
            </a:r>
          </a:p>
          <a:p>
            <a:pPr>
              <a:lnSpc>
                <a:spcPct val="90000"/>
              </a:lnSpc>
              <a:buNone/>
            </a:pPr>
            <a:r>
              <a:rPr lang="es-MX" sz="1800" b="0" i="0" dirty="0">
                <a:solidFill>
                  <a:srgbClr val="F8FAFF"/>
                </a:solidFill>
                <a:effectLst/>
                <a:latin typeface="Inter"/>
              </a:rPr>
              <a:t>		- Historial de Navegación.</a:t>
            </a:r>
          </a:p>
          <a:p>
            <a:pPr>
              <a:lnSpc>
                <a:spcPct val="90000"/>
              </a:lnSpc>
              <a:buNone/>
            </a:pPr>
            <a:r>
              <a:rPr lang="es-MX" sz="1800" b="0" i="0" dirty="0">
                <a:solidFill>
                  <a:srgbClr val="F8FAFF"/>
                </a:solidFill>
                <a:effectLst/>
                <a:latin typeface="Inter"/>
              </a:rPr>
              <a:t>		- Compras anteriores.</a:t>
            </a:r>
          </a:p>
          <a:p>
            <a:pPr>
              <a:lnSpc>
                <a:spcPct val="90000"/>
              </a:lnSpc>
              <a:buNone/>
            </a:pPr>
            <a:r>
              <a:rPr lang="es-MX" sz="1800" dirty="0">
                <a:solidFill>
                  <a:srgbClr val="F8FAFF"/>
                </a:solidFill>
                <a:latin typeface="Inter"/>
              </a:rPr>
              <a:t>		- Por su comportamiento en linea.</a:t>
            </a:r>
          </a:p>
          <a:p>
            <a:pPr>
              <a:lnSpc>
                <a:spcPct val="90000"/>
              </a:lnSpc>
              <a:buNone/>
            </a:pPr>
            <a:endParaRPr lang="es-MX" sz="1800" dirty="0">
              <a:solidFill>
                <a:srgbClr val="F8FAFF"/>
              </a:solidFill>
              <a:latin typeface="Int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MX" sz="1800" b="0" i="0" dirty="0">
                <a:effectLst/>
                <a:latin typeface="Inter"/>
              </a:rPr>
              <a:t>Con esta información la IA utiliza modelos matemáticos y estadísticos para ofrecer sugerencias personalizadas, el objetivo principal </a:t>
            </a:r>
            <a:r>
              <a:rPr lang="es-MX" sz="1800" dirty="0">
                <a:latin typeface="Inter"/>
              </a:rPr>
              <a:t>de esta es anticiparse a las necesidades del usuario y ofrecer soluciones que se ajusten a su interés y comportamiento.</a:t>
            </a:r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336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F367E596-6364-884D-8ECA-DABD757BD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">
            <a:extLst>
              <a:ext uri="{FF2B5EF4-FFF2-40B4-BE49-F238E27FC236}">
                <a16:creationId xmlns:a16="http://schemas.microsoft.com/office/drawing/2014/main" id="{6C7511A4-6FBF-0246-AB44-3B819A707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857F1F-17F7-9144-8BBA-AD63FC0AA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EEA78-87FC-AAEA-5452-0B258D92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596" y="416098"/>
            <a:ext cx="8267296" cy="14465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spc="-150" dirty="0" err="1">
                <a:latin typeface="Inter"/>
              </a:rPr>
              <a:t>Implementación</a:t>
            </a:r>
            <a:r>
              <a:rPr lang="en-US" kern="1200" spc="-150" dirty="0">
                <a:latin typeface="Inter"/>
              </a:rPr>
              <a:t> Sistemas de </a:t>
            </a:r>
            <a:r>
              <a:rPr lang="en-US" kern="1200" spc="-150" dirty="0" err="1">
                <a:latin typeface="Inter"/>
              </a:rPr>
              <a:t>Recomendación</a:t>
            </a:r>
            <a:r>
              <a:rPr lang="en-US" kern="1200" spc="-150" dirty="0"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8D56D3E8-B102-DF4E-8F6F-48B290222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67205F3-1FC2-C015-2571-691CC526D9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356284"/>
              </p:ext>
            </p:extLst>
          </p:nvPr>
        </p:nvGraphicFramePr>
        <p:xfrm>
          <a:off x="565150" y="2691637"/>
          <a:ext cx="8799914" cy="3337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26297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1D87B8B-9D2A-7CE2-4B3C-ED9D39A5D5C9}"/>
              </a:ext>
            </a:extLst>
          </p:cNvPr>
          <p:cNvSpPr txBox="1">
            <a:spLocks/>
          </p:cNvSpPr>
          <p:nvPr/>
        </p:nvSpPr>
        <p:spPr>
          <a:xfrm>
            <a:off x="483508" y="1508250"/>
            <a:ext cx="3643169" cy="40248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</a:t>
            </a:r>
            <a:r>
              <a:rPr lang="en-US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Sistemas de </a:t>
            </a:r>
            <a:r>
              <a:rPr lang="en-US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Recomendación</a:t>
            </a:r>
            <a:r>
              <a:rPr lang="en-US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1CD9BE-93F1-ED44-946B-8354D74B0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D269DB01-9C3C-7841-B8E8-6FDFEF70C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07416AB-CB49-1D56-7386-FA5DEDD49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556930"/>
              </p:ext>
            </p:extLst>
          </p:nvPr>
        </p:nvGraphicFramePr>
        <p:xfrm>
          <a:off x="4489428" y="1508251"/>
          <a:ext cx="6523301" cy="4024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4307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9E3846-8D0B-B14A-817A-7FAC9DDA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58879D5-6ED5-A00C-BC51-024C7AD95D03}"/>
              </a:ext>
            </a:extLst>
          </p:cNvPr>
          <p:cNvSpPr txBox="1">
            <a:spLocks/>
          </p:cNvSpPr>
          <p:nvPr/>
        </p:nvSpPr>
        <p:spPr>
          <a:xfrm>
            <a:off x="508152" y="2160683"/>
            <a:ext cx="3736687" cy="43447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Implementación</a:t>
            </a:r>
            <a:r>
              <a:rPr lang="en-US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Sistemas de </a:t>
            </a:r>
            <a:r>
              <a:rPr lang="en-US" kern="1200" spc="-15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Recomendación</a:t>
            </a:r>
            <a:r>
              <a:rPr lang="en-US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E6E09-FCB0-5F41-8BAE-C0581D54B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8B9AAF-3BFF-3546-915C-8BDE34AD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90012D5C-1270-714B-AFB4-7E632827B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7FEA31C3-FD8E-9796-8D13-936C527B2F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552880"/>
              </p:ext>
            </p:extLst>
          </p:nvPr>
        </p:nvGraphicFramePr>
        <p:xfrm>
          <a:off x="4489428" y="1508251"/>
          <a:ext cx="6728905" cy="4371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05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614923-CFAC-A1DE-1787-C34DE8CF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5B566947-C329-908F-7328-5B4A78193D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1" y="422499"/>
            <a:ext cx="11943298" cy="5727092"/>
          </a:xfrm>
        </p:spPr>
      </p:pic>
    </p:spTree>
    <p:extLst>
      <p:ext uri="{BB962C8B-B14F-4D97-AF65-F5344CB8AC3E}">
        <p14:creationId xmlns:p14="http://schemas.microsoft.com/office/powerpoint/2010/main" val="3351694833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358</Words>
  <Application>Microsoft Office PowerPoint</Application>
  <PresentationFormat>Panorámica</PresentationFormat>
  <Paragraphs>34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Arial</vt:lpstr>
      <vt:lpstr>Avenir Next</vt:lpstr>
      <vt:lpstr>Inter</vt:lpstr>
      <vt:lpstr>Seaford Display</vt:lpstr>
      <vt:lpstr>System Font Regular</vt:lpstr>
      <vt:lpstr>Tenorite</vt:lpstr>
      <vt:lpstr>MadridVTI</vt:lpstr>
      <vt:lpstr>Redes Semanticas</vt:lpstr>
      <vt:lpstr>Que es una Red Semantica?</vt:lpstr>
      <vt:lpstr>Que es un Sistema de Recomendación?</vt:lpstr>
      <vt:lpstr>Implementación Sistemas de Recomendación.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ARNOLDO BAEZ SAUCEDA</dc:creator>
  <cp:lastModifiedBy>JUAN CARLOS QUIÑONEZ MADRID</cp:lastModifiedBy>
  <cp:revision>4</cp:revision>
  <dcterms:created xsi:type="dcterms:W3CDTF">2025-03-20T21:46:10Z</dcterms:created>
  <dcterms:modified xsi:type="dcterms:W3CDTF">2025-03-21T00:37:30Z</dcterms:modified>
</cp:coreProperties>
</file>