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0" r:id="rId2"/>
    <p:sldId id="314" r:id="rId3"/>
    <p:sldId id="310" r:id="rId4"/>
    <p:sldId id="312" r:id="rId5"/>
    <p:sldId id="313" r:id="rId6"/>
    <p:sldId id="290" r:id="rId7"/>
    <p:sldId id="295" r:id="rId8"/>
    <p:sldId id="259" r:id="rId9"/>
    <p:sldId id="260" r:id="rId10"/>
    <p:sldId id="261" r:id="rId11"/>
    <p:sldId id="302" r:id="rId12"/>
    <p:sldId id="303" r:id="rId13"/>
    <p:sldId id="304" r:id="rId14"/>
    <p:sldId id="305" r:id="rId15"/>
    <p:sldId id="306" r:id="rId16"/>
    <p:sldId id="307" r:id="rId17"/>
    <p:sldId id="308" r:id="rId1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9F5"/>
    <a:srgbClr val="FA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6412E6-2A66-4F45-A88C-E3343811E77D}" v="16" dt="2024-09-24T20:25:55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05" autoAdjust="0"/>
    <p:restoredTop sz="92098" autoAdjust="0"/>
  </p:normalViewPr>
  <p:slideViewPr>
    <p:cSldViewPr snapToGrid="0">
      <p:cViewPr varScale="1">
        <p:scale>
          <a:sx n="86" d="100"/>
          <a:sy n="86" d="100"/>
        </p:scale>
        <p:origin x="12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 Nguyen Anh Leimer" userId="8070c35d1484591f" providerId="LiveId" clId="{5A6412E6-2A66-4F45-A88C-E3343811E77D}"/>
    <pc:docChg chg="undo custSel addSld delSld modSld">
      <pc:chgData name="Thi Nguyen Anh Leimer" userId="8070c35d1484591f" providerId="LiveId" clId="{5A6412E6-2A66-4F45-A88C-E3343811E77D}" dt="2024-09-24T20:27:06.178" v="1209" actId="1076"/>
      <pc:docMkLst>
        <pc:docMk/>
      </pc:docMkLst>
      <pc:sldChg chg="addSp modSp add mod">
        <pc:chgData name="Thi Nguyen Anh Leimer" userId="8070c35d1484591f" providerId="LiveId" clId="{5A6412E6-2A66-4F45-A88C-E3343811E77D}" dt="2024-09-24T20:27:06.178" v="1209" actId="1076"/>
        <pc:sldMkLst>
          <pc:docMk/>
          <pc:sldMk cId="4109303409" sldId="259"/>
        </pc:sldMkLst>
        <pc:spChg chg="add mod">
          <ac:chgData name="Thi Nguyen Anh Leimer" userId="8070c35d1484591f" providerId="LiveId" clId="{5A6412E6-2A66-4F45-A88C-E3343811E77D}" dt="2024-09-24T20:27:06.178" v="1209" actId="1076"/>
          <ac:spMkLst>
            <pc:docMk/>
            <pc:sldMk cId="4109303409" sldId="259"/>
            <ac:spMk id="2" creationId="{94C36D6A-DBC6-FC44-7244-952B465AF568}"/>
          </ac:spMkLst>
        </pc:spChg>
      </pc:sldChg>
      <pc:sldChg chg="add">
        <pc:chgData name="Thi Nguyen Anh Leimer" userId="8070c35d1484591f" providerId="LiveId" clId="{5A6412E6-2A66-4F45-A88C-E3343811E77D}" dt="2024-09-24T20:13:26.752" v="43"/>
        <pc:sldMkLst>
          <pc:docMk/>
          <pc:sldMk cId="2627913498" sldId="260"/>
        </pc:sldMkLst>
      </pc:sldChg>
      <pc:sldChg chg="add">
        <pc:chgData name="Thi Nguyen Anh Leimer" userId="8070c35d1484591f" providerId="LiveId" clId="{5A6412E6-2A66-4F45-A88C-E3343811E77D}" dt="2024-09-24T20:13:26.752" v="43"/>
        <pc:sldMkLst>
          <pc:docMk/>
          <pc:sldMk cId="1336373694" sldId="261"/>
        </pc:sldMkLst>
      </pc:sldChg>
      <pc:sldChg chg="addSp delSp modSp del mod">
        <pc:chgData name="Thi Nguyen Anh Leimer" userId="8070c35d1484591f" providerId="LiveId" clId="{5A6412E6-2A66-4F45-A88C-E3343811E77D}" dt="2024-09-24T20:11:34.346" v="24" actId="47"/>
        <pc:sldMkLst>
          <pc:docMk/>
          <pc:sldMk cId="160620214" sldId="282"/>
        </pc:sldMkLst>
        <pc:spChg chg="add mod">
          <ac:chgData name="Thi Nguyen Anh Leimer" userId="8070c35d1484591f" providerId="LiveId" clId="{5A6412E6-2A66-4F45-A88C-E3343811E77D}" dt="2024-09-24T20:10:51.254" v="15" actId="207"/>
          <ac:spMkLst>
            <pc:docMk/>
            <pc:sldMk cId="160620214" sldId="282"/>
            <ac:spMk id="2" creationId="{C7635D69-01E4-1DF0-E457-519C61A5081E}"/>
          </ac:spMkLst>
        </pc:spChg>
        <pc:spChg chg="add del mod">
          <ac:chgData name="Thi Nguyen Anh Leimer" userId="8070c35d1484591f" providerId="LiveId" clId="{5A6412E6-2A66-4F45-A88C-E3343811E77D}" dt="2024-09-24T20:10:54.271" v="16" actId="478"/>
          <ac:spMkLst>
            <pc:docMk/>
            <pc:sldMk cId="160620214" sldId="282"/>
            <ac:spMk id="3" creationId="{B993E4BB-90D6-30D5-E861-5468430AE122}"/>
          </ac:spMkLst>
        </pc:spChg>
        <pc:spChg chg="mod">
          <ac:chgData name="Thi Nguyen Anh Leimer" userId="8070c35d1484591f" providerId="LiveId" clId="{5A6412E6-2A66-4F45-A88C-E3343811E77D}" dt="2024-09-24T20:10:45.048" v="14" actId="207"/>
          <ac:spMkLst>
            <pc:docMk/>
            <pc:sldMk cId="160620214" sldId="282"/>
            <ac:spMk id="6" creationId="{B3D1985A-B611-D927-A281-6E6FCFEDADD1}"/>
          </ac:spMkLst>
        </pc:spChg>
        <pc:spChg chg="mod">
          <ac:chgData name="Thi Nguyen Anh Leimer" userId="8070c35d1484591f" providerId="LiveId" clId="{5A6412E6-2A66-4F45-A88C-E3343811E77D}" dt="2024-09-24T20:10:08.771" v="7" actId="208"/>
          <ac:spMkLst>
            <pc:docMk/>
            <pc:sldMk cId="160620214" sldId="282"/>
            <ac:spMk id="9" creationId="{391C70F8-7D9B-D7F7-889E-15F4E5EFF2AA}"/>
          </ac:spMkLst>
        </pc:spChg>
        <pc:spChg chg="del mod">
          <ac:chgData name="Thi Nguyen Anh Leimer" userId="8070c35d1484591f" providerId="LiveId" clId="{5A6412E6-2A66-4F45-A88C-E3343811E77D}" dt="2024-09-24T20:10:13.651" v="8" actId="478"/>
          <ac:spMkLst>
            <pc:docMk/>
            <pc:sldMk cId="160620214" sldId="282"/>
            <ac:spMk id="13" creationId="{87DE67B1-D319-ED33-4E89-DB4F35CDFE4F}"/>
          </ac:spMkLst>
        </pc:spChg>
        <pc:spChg chg="del mod">
          <ac:chgData name="Thi Nguyen Anh Leimer" userId="8070c35d1484591f" providerId="LiveId" clId="{5A6412E6-2A66-4F45-A88C-E3343811E77D}" dt="2024-09-24T20:11:32.733" v="23" actId="478"/>
          <ac:spMkLst>
            <pc:docMk/>
            <pc:sldMk cId="160620214" sldId="282"/>
            <ac:spMk id="16" creationId="{F86C0CFA-2A76-671E-8BC3-600F9A4C427D}"/>
          </ac:spMkLst>
        </pc:spChg>
      </pc:sldChg>
      <pc:sldChg chg="del">
        <pc:chgData name="Thi Nguyen Anh Leimer" userId="8070c35d1484591f" providerId="LiveId" clId="{5A6412E6-2A66-4F45-A88C-E3343811E77D}" dt="2024-09-24T20:10:59.024" v="17" actId="47"/>
        <pc:sldMkLst>
          <pc:docMk/>
          <pc:sldMk cId="7871199" sldId="283"/>
        </pc:sldMkLst>
      </pc:sldChg>
      <pc:sldChg chg="del">
        <pc:chgData name="Thi Nguyen Anh Leimer" userId="8070c35d1484591f" providerId="LiveId" clId="{5A6412E6-2A66-4F45-A88C-E3343811E77D}" dt="2024-09-24T20:13:32.192" v="44" actId="47"/>
        <pc:sldMkLst>
          <pc:docMk/>
          <pc:sldMk cId="2537671641" sldId="293"/>
        </pc:sldMkLst>
      </pc:sldChg>
      <pc:sldChg chg="del">
        <pc:chgData name="Thi Nguyen Anh Leimer" userId="8070c35d1484591f" providerId="LiveId" clId="{5A6412E6-2A66-4F45-A88C-E3343811E77D}" dt="2024-09-24T20:12:55.441" v="42" actId="47"/>
        <pc:sldMkLst>
          <pc:docMk/>
          <pc:sldMk cId="1717334544" sldId="294"/>
        </pc:sldMkLst>
      </pc:sldChg>
      <pc:sldChg chg="del">
        <pc:chgData name="Thi Nguyen Anh Leimer" userId="8070c35d1484591f" providerId="LiveId" clId="{5A6412E6-2A66-4F45-A88C-E3343811E77D}" dt="2024-09-24T20:13:37.675" v="45" actId="47"/>
        <pc:sldMkLst>
          <pc:docMk/>
          <pc:sldMk cId="3561226257" sldId="296"/>
        </pc:sldMkLst>
      </pc:sldChg>
      <pc:sldChg chg="del">
        <pc:chgData name="Thi Nguyen Anh Leimer" userId="8070c35d1484591f" providerId="LiveId" clId="{5A6412E6-2A66-4F45-A88C-E3343811E77D}" dt="2024-09-24T20:13:37.675" v="45" actId="47"/>
        <pc:sldMkLst>
          <pc:docMk/>
          <pc:sldMk cId="999897208" sldId="297"/>
        </pc:sldMkLst>
      </pc:sldChg>
      <pc:sldChg chg="del">
        <pc:chgData name="Thi Nguyen Anh Leimer" userId="8070c35d1484591f" providerId="LiveId" clId="{5A6412E6-2A66-4F45-A88C-E3343811E77D}" dt="2024-09-24T20:13:37.675" v="45" actId="47"/>
        <pc:sldMkLst>
          <pc:docMk/>
          <pc:sldMk cId="4085920727" sldId="298"/>
        </pc:sldMkLst>
      </pc:sldChg>
      <pc:sldChg chg="del">
        <pc:chgData name="Thi Nguyen Anh Leimer" userId="8070c35d1484591f" providerId="LiveId" clId="{5A6412E6-2A66-4F45-A88C-E3343811E77D}" dt="2024-09-24T20:13:37.675" v="45" actId="47"/>
        <pc:sldMkLst>
          <pc:docMk/>
          <pc:sldMk cId="3697681527" sldId="299"/>
        </pc:sldMkLst>
      </pc:sldChg>
      <pc:sldChg chg="del">
        <pc:chgData name="Thi Nguyen Anh Leimer" userId="8070c35d1484591f" providerId="LiveId" clId="{5A6412E6-2A66-4F45-A88C-E3343811E77D}" dt="2024-09-24T20:13:41.582" v="46" actId="47"/>
        <pc:sldMkLst>
          <pc:docMk/>
          <pc:sldMk cId="1707084410" sldId="301"/>
        </pc:sldMkLst>
      </pc:sldChg>
      <pc:sldChg chg="modSp add del mod">
        <pc:chgData name="Thi Nguyen Anh Leimer" userId="8070c35d1484591f" providerId="LiveId" clId="{5A6412E6-2A66-4F45-A88C-E3343811E77D}" dt="2024-09-24T20:10:23.320" v="10" actId="47"/>
        <pc:sldMkLst>
          <pc:docMk/>
          <pc:sldMk cId="3198079867" sldId="309"/>
        </pc:sldMkLst>
        <pc:spChg chg="mod">
          <ac:chgData name="Thi Nguyen Anh Leimer" userId="8070c35d1484591f" providerId="LiveId" clId="{5A6412E6-2A66-4F45-A88C-E3343811E77D}" dt="2024-09-08T06:44:05.788" v="5" actId="1076"/>
          <ac:spMkLst>
            <pc:docMk/>
            <pc:sldMk cId="3198079867" sldId="309"/>
            <ac:spMk id="9" creationId="{391C70F8-7D9B-D7F7-889E-15F4E5EFF2AA}"/>
          </ac:spMkLst>
        </pc:spChg>
        <pc:spChg chg="mod">
          <ac:chgData name="Thi Nguyen Anh Leimer" userId="8070c35d1484591f" providerId="LiveId" clId="{5A6412E6-2A66-4F45-A88C-E3343811E77D}" dt="2024-09-08T06:44:05.788" v="5" actId="1076"/>
          <ac:spMkLst>
            <pc:docMk/>
            <pc:sldMk cId="3198079867" sldId="309"/>
            <ac:spMk id="12" creationId="{6A053CF5-4DD1-00BD-3169-F7B841995CD7}"/>
          </ac:spMkLst>
        </pc:spChg>
        <pc:spChg chg="mod">
          <ac:chgData name="Thi Nguyen Anh Leimer" userId="8070c35d1484591f" providerId="LiveId" clId="{5A6412E6-2A66-4F45-A88C-E3343811E77D}" dt="2024-09-08T06:44:05.788" v="5" actId="1076"/>
          <ac:spMkLst>
            <pc:docMk/>
            <pc:sldMk cId="3198079867" sldId="309"/>
            <ac:spMk id="13" creationId="{87DE67B1-D319-ED33-4E89-DB4F35CDFE4F}"/>
          </ac:spMkLst>
        </pc:spChg>
        <pc:spChg chg="mod">
          <ac:chgData name="Thi Nguyen Anh Leimer" userId="8070c35d1484591f" providerId="LiveId" clId="{5A6412E6-2A66-4F45-A88C-E3343811E77D}" dt="2024-09-08T06:44:05.788" v="5" actId="1076"/>
          <ac:spMkLst>
            <pc:docMk/>
            <pc:sldMk cId="3198079867" sldId="309"/>
            <ac:spMk id="15" creationId="{F2D892A9-A7DC-8BE4-E283-2F9FFC2F5383}"/>
          </ac:spMkLst>
        </pc:spChg>
        <pc:spChg chg="mod">
          <ac:chgData name="Thi Nguyen Anh Leimer" userId="8070c35d1484591f" providerId="LiveId" clId="{5A6412E6-2A66-4F45-A88C-E3343811E77D}" dt="2024-09-08T06:44:05.788" v="5" actId="1076"/>
          <ac:spMkLst>
            <pc:docMk/>
            <pc:sldMk cId="3198079867" sldId="309"/>
            <ac:spMk id="16" creationId="{F86C0CFA-2A76-671E-8BC3-600F9A4C427D}"/>
          </ac:spMkLst>
        </pc:spChg>
      </pc:sldChg>
      <pc:sldChg chg="delSp modSp add del mod">
        <pc:chgData name="Thi Nguyen Anh Leimer" userId="8070c35d1484591f" providerId="LiveId" clId="{5A6412E6-2A66-4F45-A88C-E3343811E77D}" dt="2024-09-24T20:12:13.176" v="35" actId="47"/>
        <pc:sldMkLst>
          <pc:docMk/>
          <pc:sldMk cId="3796516793" sldId="309"/>
        </pc:sldMkLst>
        <pc:spChg chg="del">
          <ac:chgData name="Thi Nguyen Anh Leimer" userId="8070c35d1484591f" providerId="LiveId" clId="{5A6412E6-2A66-4F45-A88C-E3343811E77D}" dt="2024-09-24T20:11:21.108" v="21" actId="478"/>
          <ac:spMkLst>
            <pc:docMk/>
            <pc:sldMk cId="3796516793" sldId="309"/>
            <ac:spMk id="15" creationId="{F2D892A9-A7DC-8BE4-E283-2F9FFC2F5383}"/>
          </ac:spMkLst>
        </pc:spChg>
        <pc:spChg chg="mod">
          <ac:chgData name="Thi Nguyen Anh Leimer" userId="8070c35d1484591f" providerId="LiveId" clId="{5A6412E6-2A66-4F45-A88C-E3343811E77D}" dt="2024-09-24T20:11:23.692" v="22" actId="1076"/>
          <ac:spMkLst>
            <pc:docMk/>
            <pc:sldMk cId="3796516793" sldId="309"/>
            <ac:spMk id="16" creationId="{F86C0CFA-2A76-671E-8BC3-600F9A4C427D}"/>
          </ac:spMkLst>
        </pc:spChg>
      </pc:sldChg>
      <pc:sldChg chg="addSp modSp add mod">
        <pc:chgData name="Thi Nguyen Anh Leimer" userId="8070c35d1484591f" providerId="LiveId" clId="{5A6412E6-2A66-4F45-A88C-E3343811E77D}" dt="2024-09-24T20:25:42.153" v="1046" actId="14100"/>
        <pc:sldMkLst>
          <pc:docMk/>
          <pc:sldMk cId="1242521732" sldId="310"/>
        </pc:sldMkLst>
        <pc:spChg chg="mod">
          <ac:chgData name="Thi Nguyen Anh Leimer" userId="8070c35d1484591f" providerId="LiveId" clId="{5A6412E6-2A66-4F45-A88C-E3343811E77D}" dt="2024-09-24T20:12:19.985" v="36" actId="208"/>
          <ac:spMkLst>
            <pc:docMk/>
            <pc:sldMk cId="1242521732" sldId="310"/>
            <ac:spMk id="2" creationId="{C7635D69-01E4-1DF0-E457-519C61A5081E}"/>
          </ac:spMkLst>
        </pc:spChg>
        <pc:spChg chg="add mod">
          <ac:chgData name="Thi Nguyen Anh Leimer" userId="8070c35d1484591f" providerId="LiveId" clId="{5A6412E6-2A66-4F45-A88C-E3343811E77D}" dt="2024-09-24T20:25:42.153" v="1046" actId="14100"/>
          <ac:spMkLst>
            <pc:docMk/>
            <pc:sldMk cId="1242521732" sldId="310"/>
            <ac:spMk id="3" creationId="{81AE7FE3-1D1D-29FB-D2CC-60E59D96B1E9}"/>
          </ac:spMkLst>
        </pc:spChg>
        <pc:spChg chg="mod">
          <ac:chgData name="Thi Nguyen Anh Leimer" userId="8070c35d1484591f" providerId="LiveId" clId="{5A6412E6-2A66-4F45-A88C-E3343811E77D}" dt="2024-09-24T20:12:19.985" v="36" actId="208"/>
          <ac:spMkLst>
            <pc:docMk/>
            <pc:sldMk cId="1242521732" sldId="310"/>
            <ac:spMk id="9" creationId="{391C70F8-7D9B-D7F7-889E-15F4E5EFF2AA}"/>
          </ac:spMkLst>
        </pc:spChg>
        <pc:spChg chg="mod">
          <ac:chgData name="Thi Nguyen Anh Leimer" userId="8070c35d1484591f" providerId="LiveId" clId="{5A6412E6-2A66-4F45-A88C-E3343811E77D}" dt="2024-09-24T20:12:19.985" v="36" actId="208"/>
          <ac:spMkLst>
            <pc:docMk/>
            <pc:sldMk cId="1242521732" sldId="310"/>
            <ac:spMk id="16" creationId="{F86C0CFA-2A76-671E-8BC3-600F9A4C427D}"/>
          </ac:spMkLst>
        </pc:spChg>
      </pc:sldChg>
      <pc:sldChg chg="add del">
        <pc:chgData name="Thi Nguyen Anh Leimer" userId="8070c35d1484591f" providerId="LiveId" clId="{5A6412E6-2A66-4F45-A88C-E3343811E77D}" dt="2024-09-24T20:11:35.332" v="25" actId="47"/>
        <pc:sldMkLst>
          <pc:docMk/>
          <pc:sldMk cId="1673474613" sldId="310"/>
        </pc:sldMkLst>
      </pc:sldChg>
      <pc:sldChg chg="add del">
        <pc:chgData name="Thi Nguyen Anh Leimer" userId="8070c35d1484591f" providerId="LiveId" clId="{5A6412E6-2A66-4F45-A88C-E3343811E77D}" dt="2024-09-24T20:11:39.874" v="28" actId="47"/>
        <pc:sldMkLst>
          <pc:docMk/>
          <pc:sldMk cId="2647866480" sldId="311"/>
        </pc:sldMkLst>
      </pc:sldChg>
      <pc:sldChg chg="modSp add del mod">
        <pc:chgData name="Thi Nguyen Anh Leimer" userId="8070c35d1484591f" providerId="LiveId" clId="{5A6412E6-2A66-4F45-A88C-E3343811E77D}" dt="2024-09-24T20:12:33.223" v="39" actId="47"/>
        <pc:sldMkLst>
          <pc:docMk/>
          <pc:sldMk cId="3909521836" sldId="311"/>
        </pc:sldMkLst>
        <pc:spChg chg="mod">
          <ac:chgData name="Thi Nguyen Anh Leimer" userId="8070c35d1484591f" providerId="LiveId" clId="{5A6412E6-2A66-4F45-A88C-E3343811E77D}" dt="2024-09-24T20:11:58.982" v="32" actId="1038"/>
          <ac:spMkLst>
            <pc:docMk/>
            <pc:sldMk cId="3909521836" sldId="311"/>
            <ac:spMk id="2" creationId="{C7635D69-01E4-1DF0-E457-519C61A5081E}"/>
          </ac:spMkLst>
        </pc:spChg>
        <pc:spChg chg="mod">
          <ac:chgData name="Thi Nguyen Anh Leimer" userId="8070c35d1484591f" providerId="LiveId" clId="{5A6412E6-2A66-4F45-A88C-E3343811E77D}" dt="2024-09-24T20:11:57.521" v="31" actId="1038"/>
          <ac:spMkLst>
            <pc:docMk/>
            <pc:sldMk cId="3909521836" sldId="311"/>
            <ac:spMk id="16" creationId="{F86C0CFA-2A76-671E-8BC3-600F9A4C427D}"/>
          </ac:spMkLst>
        </pc:spChg>
      </pc:sldChg>
      <pc:sldChg chg="modSp add mod">
        <pc:chgData name="Thi Nguyen Anh Leimer" userId="8070c35d1484591f" providerId="LiveId" clId="{5A6412E6-2A66-4F45-A88C-E3343811E77D}" dt="2024-09-24T20:12:26.661" v="38" actId="2085"/>
        <pc:sldMkLst>
          <pc:docMk/>
          <pc:sldMk cId="2204064632" sldId="312"/>
        </pc:sldMkLst>
        <pc:spChg chg="mod">
          <ac:chgData name="Thi Nguyen Anh Leimer" userId="8070c35d1484591f" providerId="LiveId" clId="{5A6412E6-2A66-4F45-A88C-E3343811E77D}" dt="2024-09-24T20:12:26.661" v="38" actId="2085"/>
          <ac:spMkLst>
            <pc:docMk/>
            <pc:sldMk cId="2204064632" sldId="312"/>
            <ac:spMk id="2" creationId="{C7635D69-01E4-1DF0-E457-519C61A5081E}"/>
          </ac:spMkLst>
        </pc:spChg>
        <pc:spChg chg="mod">
          <ac:chgData name="Thi Nguyen Anh Leimer" userId="8070c35d1484591f" providerId="LiveId" clId="{5A6412E6-2A66-4F45-A88C-E3343811E77D}" dt="2024-09-24T20:12:26.661" v="38" actId="2085"/>
          <ac:spMkLst>
            <pc:docMk/>
            <pc:sldMk cId="2204064632" sldId="312"/>
            <ac:spMk id="9" creationId="{391C70F8-7D9B-D7F7-889E-15F4E5EFF2AA}"/>
          </ac:spMkLst>
        </pc:spChg>
        <pc:spChg chg="mod">
          <ac:chgData name="Thi Nguyen Anh Leimer" userId="8070c35d1484591f" providerId="LiveId" clId="{5A6412E6-2A66-4F45-A88C-E3343811E77D}" dt="2024-09-24T20:12:26.661" v="38" actId="2085"/>
          <ac:spMkLst>
            <pc:docMk/>
            <pc:sldMk cId="2204064632" sldId="312"/>
            <ac:spMk id="16" creationId="{F86C0CFA-2A76-671E-8BC3-600F9A4C427D}"/>
          </ac:spMkLst>
        </pc:spChg>
      </pc:sldChg>
      <pc:sldChg chg="modSp add mod">
        <pc:chgData name="Thi Nguyen Anh Leimer" userId="8070c35d1484591f" providerId="LiveId" clId="{5A6412E6-2A66-4F45-A88C-E3343811E77D}" dt="2024-09-24T20:12:41.948" v="41" actId="1076"/>
        <pc:sldMkLst>
          <pc:docMk/>
          <pc:sldMk cId="3333924686" sldId="313"/>
        </pc:sldMkLst>
        <pc:spChg chg="mod">
          <ac:chgData name="Thi Nguyen Anh Leimer" userId="8070c35d1484591f" providerId="LiveId" clId="{5A6412E6-2A66-4F45-A88C-E3343811E77D}" dt="2024-09-24T20:12:41.948" v="41" actId="1076"/>
          <ac:spMkLst>
            <pc:docMk/>
            <pc:sldMk cId="3333924686" sldId="313"/>
            <ac:spMk id="2" creationId="{C7635D69-01E4-1DF0-E457-519C61A5081E}"/>
          </ac:spMkLst>
        </pc:spChg>
        <pc:spChg chg="mod">
          <ac:chgData name="Thi Nguyen Anh Leimer" userId="8070c35d1484591f" providerId="LiveId" clId="{5A6412E6-2A66-4F45-A88C-E3343811E77D}" dt="2024-09-24T20:12:41.948" v="41" actId="1076"/>
          <ac:spMkLst>
            <pc:docMk/>
            <pc:sldMk cId="3333924686" sldId="313"/>
            <ac:spMk id="9" creationId="{391C70F8-7D9B-D7F7-889E-15F4E5EFF2AA}"/>
          </ac:spMkLst>
        </pc:spChg>
        <pc:spChg chg="mod">
          <ac:chgData name="Thi Nguyen Anh Leimer" userId="8070c35d1484591f" providerId="LiveId" clId="{5A6412E6-2A66-4F45-A88C-E3343811E77D}" dt="2024-09-24T20:12:41.948" v="41" actId="1076"/>
          <ac:spMkLst>
            <pc:docMk/>
            <pc:sldMk cId="3333924686" sldId="313"/>
            <ac:spMk id="12" creationId="{6A053CF5-4DD1-00BD-3169-F7B841995CD7}"/>
          </ac:spMkLst>
        </pc:spChg>
        <pc:spChg chg="mod">
          <ac:chgData name="Thi Nguyen Anh Leimer" userId="8070c35d1484591f" providerId="LiveId" clId="{5A6412E6-2A66-4F45-A88C-E3343811E77D}" dt="2024-09-24T20:12:41.948" v="41" actId="1076"/>
          <ac:spMkLst>
            <pc:docMk/>
            <pc:sldMk cId="3333924686" sldId="313"/>
            <ac:spMk id="16" creationId="{F86C0CFA-2A76-671E-8BC3-600F9A4C427D}"/>
          </ac:spMkLst>
        </pc:spChg>
      </pc:sldChg>
      <pc:sldChg chg="modSp new del mod">
        <pc:chgData name="Thi Nguyen Anh Leimer" userId="8070c35d1484591f" providerId="LiveId" clId="{5A6412E6-2A66-4F45-A88C-E3343811E77D}" dt="2024-09-24T20:14:24.351" v="63" actId="47"/>
        <pc:sldMkLst>
          <pc:docMk/>
          <pc:sldMk cId="324409484" sldId="314"/>
        </pc:sldMkLst>
        <pc:spChg chg="mod">
          <ac:chgData name="Thi Nguyen Anh Leimer" userId="8070c35d1484591f" providerId="LiveId" clId="{5A6412E6-2A66-4F45-A88C-E3343811E77D}" dt="2024-09-24T20:14:17.651" v="62" actId="20577"/>
          <ac:spMkLst>
            <pc:docMk/>
            <pc:sldMk cId="324409484" sldId="314"/>
            <ac:spMk id="2" creationId="{2BA824C5-DF65-0EA4-5624-6BFB39C02C73}"/>
          </ac:spMkLst>
        </pc:spChg>
      </pc:sldChg>
      <pc:sldChg chg="addSp modSp new mod">
        <pc:chgData name="Thi Nguyen Anh Leimer" userId="8070c35d1484591f" providerId="LiveId" clId="{5A6412E6-2A66-4F45-A88C-E3343811E77D}" dt="2024-09-24T20:24:23.648" v="911" actId="20577"/>
        <pc:sldMkLst>
          <pc:docMk/>
          <pc:sldMk cId="361733805" sldId="314"/>
        </pc:sldMkLst>
        <pc:spChg chg="mod">
          <ac:chgData name="Thi Nguyen Anh Leimer" userId="8070c35d1484591f" providerId="LiveId" clId="{5A6412E6-2A66-4F45-A88C-E3343811E77D}" dt="2024-09-24T20:21:32.198" v="555" actId="20577"/>
          <ac:spMkLst>
            <pc:docMk/>
            <pc:sldMk cId="361733805" sldId="314"/>
            <ac:spMk id="2" creationId="{45E5F3CD-19A0-AA9D-00D9-B04FAB477912}"/>
          </ac:spMkLst>
        </pc:spChg>
        <pc:spChg chg="mod">
          <ac:chgData name="Thi Nguyen Anh Leimer" userId="8070c35d1484591f" providerId="LiveId" clId="{5A6412E6-2A66-4F45-A88C-E3343811E77D}" dt="2024-09-24T20:24:23.648" v="911" actId="20577"/>
          <ac:spMkLst>
            <pc:docMk/>
            <pc:sldMk cId="361733805" sldId="314"/>
            <ac:spMk id="3" creationId="{CF486453-1A87-2D03-A1B4-2873A8BC0C70}"/>
          </ac:spMkLst>
        </pc:spChg>
        <pc:spChg chg="add mod">
          <ac:chgData name="Thi Nguyen Anh Leimer" userId="8070c35d1484591f" providerId="LiveId" clId="{5A6412E6-2A66-4F45-A88C-E3343811E77D}" dt="2024-09-24T20:21:40.366" v="556" actId="1076"/>
          <ac:spMkLst>
            <pc:docMk/>
            <pc:sldMk cId="361733805" sldId="314"/>
            <ac:spMk id="6" creationId="{687A0855-BB81-89F0-61F7-57994F918E94}"/>
          </ac:spMkLst>
        </pc:spChg>
        <pc:spChg chg="add mod">
          <ac:chgData name="Thi Nguyen Anh Leimer" userId="8070c35d1484591f" providerId="LiveId" clId="{5A6412E6-2A66-4F45-A88C-E3343811E77D}" dt="2024-09-24T20:21:40.366" v="556" actId="1076"/>
          <ac:spMkLst>
            <pc:docMk/>
            <pc:sldMk cId="361733805" sldId="314"/>
            <ac:spMk id="7" creationId="{080A4D99-3020-2833-7E2A-E40F7EC0756E}"/>
          </ac:spMkLst>
        </pc:spChg>
        <pc:spChg chg="add mod">
          <ac:chgData name="Thi Nguyen Anh Leimer" userId="8070c35d1484591f" providerId="LiveId" clId="{5A6412E6-2A66-4F45-A88C-E3343811E77D}" dt="2024-09-24T20:21:40.366" v="556" actId="1076"/>
          <ac:spMkLst>
            <pc:docMk/>
            <pc:sldMk cId="361733805" sldId="314"/>
            <ac:spMk id="8" creationId="{BBC8AA6F-F672-9E52-2440-CF323207724F}"/>
          </ac:spMkLst>
        </pc:spChg>
        <pc:spChg chg="add mod">
          <ac:chgData name="Thi Nguyen Anh Leimer" userId="8070c35d1484591f" providerId="LiveId" clId="{5A6412E6-2A66-4F45-A88C-E3343811E77D}" dt="2024-09-24T20:21:40.366" v="556" actId="1076"/>
          <ac:spMkLst>
            <pc:docMk/>
            <pc:sldMk cId="361733805" sldId="314"/>
            <ac:spMk id="9" creationId="{ADA17C22-DDD6-8963-DC48-CADF82A4FC77}"/>
          </ac:spMkLst>
        </pc:spChg>
        <pc:picChg chg="add mod">
          <ac:chgData name="Thi Nguyen Anh Leimer" userId="8070c35d1484591f" providerId="LiveId" clId="{5A6412E6-2A66-4F45-A88C-E3343811E77D}" dt="2024-09-24T20:21:40.366" v="556" actId="1076"/>
          <ac:picMkLst>
            <pc:docMk/>
            <pc:sldMk cId="361733805" sldId="314"/>
            <ac:picMk id="5" creationId="{EC26AF1A-3D2F-0FF2-59C2-5720ED2B2D34}"/>
          </ac:picMkLst>
        </pc:picChg>
      </pc:sldChg>
      <pc:sldChg chg="modSp add del mod">
        <pc:chgData name="Thi Nguyen Anh Leimer" userId="8070c35d1484591f" providerId="LiveId" clId="{5A6412E6-2A66-4F45-A88C-E3343811E77D}" dt="2024-09-24T20:15:24.068" v="70" actId="47"/>
        <pc:sldMkLst>
          <pc:docMk/>
          <pc:sldMk cId="2809212073" sldId="314"/>
        </pc:sldMkLst>
        <pc:spChg chg="mod">
          <ac:chgData name="Thi Nguyen Anh Leimer" userId="8070c35d1484591f" providerId="LiveId" clId="{5A6412E6-2A66-4F45-A88C-E3343811E77D}" dt="2024-09-24T20:15:23.128" v="69" actId="6549"/>
          <ac:spMkLst>
            <pc:docMk/>
            <pc:sldMk cId="2809212073" sldId="314"/>
            <ac:spMk id="2" creationId="{0444C326-7A86-3C6E-3373-ED1788EB08E3}"/>
          </ac:spMkLst>
        </pc:spChg>
      </pc:sldChg>
    </pc:docChg>
  </pc:docChgLst>
  <pc:docChgLst>
    <pc:chgData name="Thi Nguyen Anh Leimer" userId="8070c35d1484591f" providerId="LiveId" clId="{8D9F26B2-484E-4102-BE82-9E1EE7B46012}"/>
    <pc:docChg chg="undo custSel addSld delSld modSld sldOrd">
      <pc:chgData name="Thi Nguyen Anh Leimer" userId="8070c35d1484591f" providerId="LiveId" clId="{8D9F26B2-484E-4102-BE82-9E1EE7B46012}" dt="2024-05-11T07:33:10.560" v="144" actId="208"/>
      <pc:docMkLst>
        <pc:docMk/>
      </pc:docMkLst>
      <pc:sldChg chg="modSp mod">
        <pc:chgData name="Thi Nguyen Anh Leimer" userId="8070c35d1484591f" providerId="LiveId" clId="{8D9F26B2-484E-4102-BE82-9E1EE7B46012}" dt="2024-05-11T07:33:10.560" v="144" actId="208"/>
        <pc:sldMkLst>
          <pc:docMk/>
          <pc:sldMk cId="160620214" sldId="282"/>
        </pc:sldMkLst>
        <pc:spChg chg="mod">
          <ac:chgData name="Thi Nguyen Anh Leimer" userId="8070c35d1484591f" providerId="LiveId" clId="{8D9F26B2-484E-4102-BE82-9E1EE7B46012}" dt="2024-05-11T07:33:10.560" v="144" actId="208"/>
          <ac:spMkLst>
            <pc:docMk/>
            <pc:sldMk cId="160620214" sldId="282"/>
            <ac:spMk id="9" creationId="{391C70F8-7D9B-D7F7-889E-15F4E5EFF2AA}"/>
          </ac:spMkLst>
        </pc:spChg>
        <pc:spChg chg="mod">
          <ac:chgData name="Thi Nguyen Anh Leimer" userId="8070c35d1484591f" providerId="LiveId" clId="{8D9F26B2-484E-4102-BE82-9E1EE7B46012}" dt="2024-05-11T07:33:10.560" v="144" actId="208"/>
          <ac:spMkLst>
            <pc:docMk/>
            <pc:sldMk cId="160620214" sldId="282"/>
            <ac:spMk id="13" creationId="{87DE67B1-D319-ED33-4E89-DB4F35CDFE4F}"/>
          </ac:spMkLst>
        </pc:spChg>
        <pc:spChg chg="mod">
          <ac:chgData name="Thi Nguyen Anh Leimer" userId="8070c35d1484591f" providerId="LiveId" clId="{8D9F26B2-484E-4102-BE82-9E1EE7B46012}" dt="2024-05-11T07:33:10.560" v="144" actId="208"/>
          <ac:spMkLst>
            <pc:docMk/>
            <pc:sldMk cId="160620214" sldId="282"/>
            <ac:spMk id="16" creationId="{F86C0CFA-2A76-671E-8BC3-600F9A4C427D}"/>
          </ac:spMkLst>
        </pc:spChg>
      </pc:sldChg>
      <pc:sldChg chg="addSp delSp modSp new mod ord modClrScheme chgLayout">
        <pc:chgData name="Thi Nguyen Anh Leimer" userId="8070c35d1484591f" providerId="LiveId" clId="{8D9F26B2-484E-4102-BE82-9E1EE7B46012}" dt="2024-05-09T14:55:12.471" v="34" actId="207"/>
        <pc:sldMkLst>
          <pc:docMk/>
          <pc:sldMk cId="2677847388" sldId="300"/>
        </pc:sldMkLst>
        <pc:spChg chg="add mod">
          <ac:chgData name="Thi Nguyen Anh Leimer" userId="8070c35d1484591f" providerId="LiveId" clId="{8D9F26B2-484E-4102-BE82-9E1EE7B46012}" dt="2024-05-09T14:55:12.471" v="34" actId="207"/>
          <ac:spMkLst>
            <pc:docMk/>
            <pc:sldMk cId="2677847388" sldId="300"/>
            <ac:spMk id="2" creationId="{0444C326-7A86-3C6E-3373-ED1788EB08E3}"/>
          </ac:spMkLst>
        </pc:spChg>
        <pc:spChg chg="add del mod">
          <ac:chgData name="Thi Nguyen Anh Leimer" userId="8070c35d1484591f" providerId="LiveId" clId="{8D9F26B2-484E-4102-BE82-9E1EE7B46012}" dt="2024-05-09T14:55:00.652" v="24" actId="478"/>
          <ac:spMkLst>
            <pc:docMk/>
            <pc:sldMk cId="2677847388" sldId="300"/>
            <ac:spMk id="3" creationId="{C3A26B5D-B3A8-431E-3E31-C9BFACE390A2}"/>
          </ac:spMkLst>
        </pc:spChg>
      </pc:sldChg>
      <pc:sldChg chg="modSp add mod">
        <pc:chgData name="Thi Nguyen Anh Leimer" userId="8070c35d1484591f" providerId="LiveId" clId="{8D9F26B2-484E-4102-BE82-9E1EE7B46012}" dt="2024-05-09T14:55:30.310" v="55" actId="20577"/>
        <pc:sldMkLst>
          <pc:docMk/>
          <pc:sldMk cId="1707084410" sldId="301"/>
        </pc:sldMkLst>
        <pc:spChg chg="mod">
          <ac:chgData name="Thi Nguyen Anh Leimer" userId="8070c35d1484591f" providerId="LiveId" clId="{8D9F26B2-484E-4102-BE82-9E1EE7B46012}" dt="2024-05-09T14:55:30.310" v="55" actId="20577"/>
          <ac:spMkLst>
            <pc:docMk/>
            <pc:sldMk cId="1707084410" sldId="301"/>
            <ac:spMk id="2" creationId="{0444C326-7A86-3C6E-3373-ED1788EB08E3}"/>
          </ac:spMkLst>
        </pc:spChg>
      </pc:sldChg>
      <pc:sldChg chg="modSp add mod">
        <pc:chgData name="Thi Nguyen Anh Leimer" userId="8070c35d1484591f" providerId="LiveId" clId="{8D9F26B2-484E-4102-BE82-9E1EE7B46012}" dt="2024-05-09T14:57:29.720" v="125" actId="20577"/>
        <pc:sldMkLst>
          <pc:docMk/>
          <pc:sldMk cId="841992111" sldId="302"/>
        </pc:sldMkLst>
        <pc:spChg chg="mod">
          <ac:chgData name="Thi Nguyen Anh Leimer" userId="8070c35d1484591f" providerId="LiveId" clId="{8D9F26B2-484E-4102-BE82-9E1EE7B46012}" dt="2024-05-09T14:57:29.720" v="125" actId="20577"/>
          <ac:spMkLst>
            <pc:docMk/>
            <pc:sldMk cId="841992111" sldId="302"/>
            <ac:spMk id="2" creationId="{0444C326-7A86-3C6E-3373-ED1788EB08E3}"/>
          </ac:spMkLst>
        </pc:spChg>
      </pc:sldChg>
      <pc:sldChg chg="addSp delSp modSp new mod modClrScheme chgLayout">
        <pc:chgData name="Thi Nguyen Anh Leimer" userId="8070c35d1484591f" providerId="LiveId" clId="{8D9F26B2-484E-4102-BE82-9E1EE7B46012}" dt="2024-05-09T15:00:25.085" v="129" actId="1076"/>
        <pc:sldMkLst>
          <pc:docMk/>
          <pc:sldMk cId="2382843687" sldId="303"/>
        </pc:sldMkLst>
        <pc:spChg chg="del">
          <ac:chgData name="Thi Nguyen Anh Leimer" userId="8070c35d1484591f" providerId="LiveId" clId="{8D9F26B2-484E-4102-BE82-9E1EE7B46012}" dt="2024-05-09T14:56:11.354" v="107" actId="700"/>
          <ac:spMkLst>
            <pc:docMk/>
            <pc:sldMk cId="2382843687" sldId="303"/>
            <ac:spMk id="2" creationId="{A0F0B32A-DCCF-C3F7-C53F-C7076C8BEE4C}"/>
          </ac:spMkLst>
        </pc:spChg>
        <pc:spChg chg="del">
          <ac:chgData name="Thi Nguyen Anh Leimer" userId="8070c35d1484591f" providerId="LiveId" clId="{8D9F26B2-484E-4102-BE82-9E1EE7B46012}" dt="2024-05-09T14:56:11.354" v="107" actId="700"/>
          <ac:spMkLst>
            <pc:docMk/>
            <pc:sldMk cId="2382843687" sldId="303"/>
            <ac:spMk id="3" creationId="{3A377790-AA7D-FEDE-BFD4-24DF0C19C99F}"/>
          </ac:spMkLst>
        </pc:spChg>
        <pc:picChg chg="add mod">
          <ac:chgData name="Thi Nguyen Anh Leimer" userId="8070c35d1484591f" providerId="LiveId" clId="{8D9F26B2-484E-4102-BE82-9E1EE7B46012}" dt="2024-05-09T15:00:25.085" v="129" actId="1076"/>
          <ac:picMkLst>
            <pc:docMk/>
            <pc:sldMk cId="2382843687" sldId="303"/>
            <ac:picMk id="5" creationId="{BDC3B75D-F9A8-C6AB-56CF-A2C3129C70A1}"/>
          </ac:picMkLst>
        </pc:picChg>
      </pc:sldChg>
      <pc:sldChg chg="new del">
        <pc:chgData name="Thi Nguyen Anh Leimer" userId="8070c35d1484591f" providerId="LiveId" clId="{8D9F26B2-484E-4102-BE82-9E1EE7B46012}" dt="2024-05-09T14:56:08.121" v="106" actId="47"/>
        <pc:sldMkLst>
          <pc:docMk/>
          <pc:sldMk cId="547691727" sldId="304"/>
        </pc:sldMkLst>
      </pc:sldChg>
      <pc:sldChg chg="addSp new mod">
        <pc:chgData name="Thi Nguyen Anh Leimer" userId="8070c35d1484591f" providerId="LiveId" clId="{8D9F26B2-484E-4102-BE82-9E1EE7B46012}" dt="2024-05-09T15:02:51.880" v="130" actId="22"/>
        <pc:sldMkLst>
          <pc:docMk/>
          <pc:sldMk cId="2967677112" sldId="304"/>
        </pc:sldMkLst>
        <pc:picChg chg="add">
          <ac:chgData name="Thi Nguyen Anh Leimer" userId="8070c35d1484591f" providerId="LiveId" clId="{8D9F26B2-484E-4102-BE82-9E1EE7B46012}" dt="2024-05-09T15:02:51.880" v="130" actId="22"/>
          <ac:picMkLst>
            <pc:docMk/>
            <pc:sldMk cId="2967677112" sldId="304"/>
            <ac:picMk id="3" creationId="{205D10DD-F5BC-9EC4-717F-18C8E46FE6F1}"/>
          </ac:picMkLst>
        </pc:picChg>
      </pc:sldChg>
      <pc:sldChg chg="addSp new mod">
        <pc:chgData name="Thi Nguyen Anh Leimer" userId="8070c35d1484591f" providerId="LiveId" clId="{8D9F26B2-484E-4102-BE82-9E1EE7B46012}" dt="2024-05-09T15:03:15.717" v="131" actId="22"/>
        <pc:sldMkLst>
          <pc:docMk/>
          <pc:sldMk cId="2418112778" sldId="305"/>
        </pc:sldMkLst>
        <pc:picChg chg="add">
          <ac:chgData name="Thi Nguyen Anh Leimer" userId="8070c35d1484591f" providerId="LiveId" clId="{8D9F26B2-484E-4102-BE82-9E1EE7B46012}" dt="2024-05-09T15:03:15.717" v="131" actId="22"/>
          <ac:picMkLst>
            <pc:docMk/>
            <pc:sldMk cId="2418112778" sldId="305"/>
            <ac:picMk id="3" creationId="{1053C04F-B0DB-FB68-675E-91F7D0D8328C}"/>
          </ac:picMkLst>
        </pc:picChg>
      </pc:sldChg>
      <pc:sldChg chg="addSp modSp new mod modNotesTx">
        <pc:chgData name="Thi Nguyen Anh Leimer" userId="8070c35d1484591f" providerId="LiveId" clId="{8D9F26B2-484E-4102-BE82-9E1EE7B46012}" dt="2024-05-09T15:06:04.891" v="137"/>
        <pc:sldMkLst>
          <pc:docMk/>
          <pc:sldMk cId="707384602" sldId="306"/>
        </pc:sldMkLst>
        <pc:picChg chg="add mod">
          <ac:chgData name="Thi Nguyen Anh Leimer" userId="8070c35d1484591f" providerId="LiveId" clId="{8D9F26B2-484E-4102-BE82-9E1EE7B46012}" dt="2024-05-09T15:05:46.972" v="136" actId="14100"/>
          <ac:picMkLst>
            <pc:docMk/>
            <pc:sldMk cId="707384602" sldId="306"/>
            <ac:picMk id="3" creationId="{08420EE7-C2F6-304C-B6B3-A11F8A866BFA}"/>
          </ac:picMkLst>
        </pc:picChg>
      </pc:sldChg>
      <pc:sldChg chg="addSp new mod modNotesTx">
        <pc:chgData name="Thi Nguyen Anh Leimer" userId="8070c35d1484591f" providerId="LiveId" clId="{8D9F26B2-484E-4102-BE82-9E1EE7B46012}" dt="2024-05-09T15:09:27.585" v="141"/>
        <pc:sldMkLst>
          <pc:docMk/>
          <pc:sldMk cId="1295358408" sldId="307"/>
        </pc:sldMkLst>
        <pc:picChg chg="add">
          <ac:chgData name="Thi Nguyen Anh Leimer" userId="8070c35d1484591f" providerId="LiveId" clId="{8D9F26B2-484E-4102-BE82-9E1EE7B46012}" dt="2024-05-09T15:09:11.499" v="139" actId="22"/>
          <ac:picMkLst>
            <pc:docMk/>
            <pc:sldMk cId="1295358408" sldId="307"/>
            <ac:picMk id="3" creationId="{CF6C3C87-E52F-10C1-661F-DAC270997FC5}"/>
          </ac:picMkLst>
        </pc:picChg>
      </pc:sldChg>
      <pc:sldChg chg="addSp new mod modNotesTx">
        <pc:chgData name="Thi Nguyen Anh Leimer" userId="8070c35d1484591f" providerId="LiveId" clId="{8D9F26B2-484E-4102-BE82-9E1EE7B46012}" dt="2024-05-09T15:13:14.794" v="143"/>
        <pc:sldMkLst>
          <pc:docMk/>
          <pc:sldMk cId="831645993" sldId="308"/>
        </pc:sldMkLst>
        <pc:picChg chg="add">
          <ac:chgData name="Thi Nguyen Anh Leimer" userId="8070c35d1484591f" providerId="LiveId" clId="{8D9F26B2-484E-4102-BE82-9E1EE7B46012}" dt="2024-05-09T15:13:03.206" v="142" actId="22"/>
          <ac:picMkLst>
            <pc:docMk/>
            <pc:sldMk cId="831645993" sldId="308"/>
            <ac:picMk id="3" creationId="{5F05B499-E4AF-45D4-9437-AB6CA9EE362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1286B-C605-4BD6-9E27-92E3B2782D5A}" type="datetimeFigureOut">
              <a:rPr lang="en-CH" smtClean="0"/>
              <a:t>24/09/2024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FD170-867B-435F-908C-42C91EBDB9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1007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FD170-867B-435F-908C-42C91EBDB9EB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2082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https://</a:t>
            </a:r>
            <a:r>
              <a:rPr lang="en-CH" dirty="0" err="1"/>
              <a:t>www.novypro.com</a:t>
            </a:r>
            <a:r>
              <a:rPr lang="en-CH" dirty="0"/>
              <a:t>/</a:t>
            </a:r>
            <a:r>
              <a:rPr lang="en-CH" dirty="0" err="1"/>
              <a:t>projects?Popup</a:t>
            </a:r>
            <a:r>
              <a:rPr lang="en-CH" dirty="0"/>
              <a:t>=</a:t>
            </a:r>
            <a:r>
              <a:rPr lang="en-CH" dirty="0" err="1"/>
              <a:t>memberProject&amp;Data</a:t>
            </a:r>
            <a:r>
              <a:rPr lang="en-CH" dirty="0"/>
              <a:t>=</a:t>
            </a:r>
            <a:r>
              <a:rPr lang="en-CH" dirty="0" err="1"/>
              <a:t>1682143962550x118389682728120780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FD170-867B-435F-908C-42C91EBDB9EB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60841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https://</a:t>
            </a:r>
            <a:r>
              <a:rPr lang="en-CH" dirty="0" err="1"/>
              <a:t>www.novypro.com</a:t>
            </a:r>
            <a:r>
              <a:rPr lang="en-CH" dirty="0"/>
              <a:t>/</a:t>
            </a:r>
            <a:r>
              <a:rPr lang="en-CH" dirty="0" err="1"/>
              <a:t>projects?Popup</a:t>
            </a:r>
            <a:r>
              <a:rPr lang="en-CH" dirty="0"/>
              <a:t>=</a:t>
            </a:r>
            <a:r>
              <a:rPr lang="en-CH" dirty="0" err="1"/>
              <a:t>memberProject&amp;Data</a:t>
            </a:r>
            <a:r>
              <a:rPr lang="en-CH" dirty="0"/>
              <a:t>=</a:t>
            </a:r>
            <a:r>
              <a:rPr lang="en-CH" dirty="0" err="1"/>
              <a:t>1682147745180x965292778411445100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FD170-867B-435F-908C-42C91EBDB9EB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128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https://</a:t>
            </a:r>
            <a:r>
              <a:rPr lang="en-CH" dirty="0" err="1"/>
              <a:t>www.novypro.com</a:t>
            </a:r>
            <a:r>
              <a:rPr lang="en-CH" dirty="0"/>
              <a:t>/</a:t>
            </a:r>
            <a:r>
              <a:rPr lang="en-CH" dirty="0" err="1"/>
              <a:t>projects?Popup</a:t>
            </a:r>
            <a:r>
              <a:rPr lang="en-CH" dirty="0"/>
              <a:t>=</a:t>
            </a:r>
            <a:r>
              <a:rPr lang="en-CH" dirty="0" err="1"/>
              <a:t>memberProject&amp;Data</a:t>
            </a:r>
            <a:r>
              <a:rPr lang="en-CH" dirty="0"/>
              <a:t>=</a:t>
            </a:r>
            <a:r>
              <a:rPr lang="en-CH" dirty="0" err="1"/>
              <a:t>1682148525618x396702591045909900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FD170-867B-435F-908C-42C91EBDB9EB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4661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B601-2A46-FEB6-A574-C5A50D5D0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5A695-66D5-7213-C319-7C76709C8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6AD4E-260C-E0E7-5D42-C438AEB5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F83C-6E32-4876-817F-BE824FEF50C6}" type="datetimeFigureOut">
              <a:rPr lang="en-CH" smtClean="0"/>
              <a:t>24/09/2024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AECB-7970-FD76-3A36-BEF491E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41DD8-CFE9-8B71-EB1D-93317C05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DBD0-0063-4538-8825-17AE64865B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906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998A-F1B0-6621-860F-212AB80D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D1CFA-907B-48DC-2D59-950167D93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6EEF6-87B2-1985-1543-A81183FB1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F83C-6E32-4876-817F-BE824FEF50C6}" type="datetimeFigureOut">
              <a:rPr lang="en-CH" smtClean="0"/>
              <a:t>24/09/2024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1A8AD-FD9F-D2EF-CE5D-36D8C8DE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9DECE-7B37-A5B4-3289-8E98E725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DBD0-0063-4538-8825-17AE64865B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1305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ECFE5-C308-2E9F-7E95-89882B4A4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33E47-1B4F-3583-998C-7F77E78A3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5BE73-AE8A-70B1-4B87-A5303B2F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F83C-6E32-4876-817F-BE824FEF50C6}" type="datetimeFigureOut">
              <a:rPr lang="en-CH" smtClean="0"/>
              <a:t>24/09/2024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BC3A7-791C-30F2-0B5B-25F81338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DB15E-7BFE-F617-0E34-64F3C6F5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DBD0-0063-4538-8825-17AE64865B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237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60C5-06C9-28A2-5899-FDF63CB5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FD31-419B-ED79-7CC6-A6F71710F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5FEFE-2409-A34A-B590-9A45A19D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F83C-6E32-4876-817F-BE824FEF50C6}" type="datetimeFigureOut">
              <a:rPr lang="en-CH" smtClean="0"/>
              <a:t>24/09/2024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175F6-7A42-FEA0-F710-1194BADF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A6538-11FD-C57D-F427-1F2EC86B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DBD0-0063-4538-8825-17AE64865B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449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6F6E-A10A-6185-53F1-94A16255C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A4BD6-6ED6-495F-2E02-33B928B5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F7996-7561-8978-CE72-65F0FB18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F83C-6E32-4876-817F-BE824FEF50C6}" type="datetimeFigureOut">
              <a:rPr lang="en-CH" smtClean="0"/>
              <a:t>24/09/2024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9F873-0777-E601-5318-8EEFBFB9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CFCDF-29EE-2FCB-3859-84BC08B6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DBD0-0063-4538-8825-17AE64865B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7756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1FA5-57F2-07C9-2E8D-B80E7FB7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0AA4A-BE51-05BF-6100-2BFBBEF10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73001-0EAB-0A6B-2AF5-8716EE879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305ED-C7AD-548A-4CE2-BCCA348C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F83C-6E32-4876-817F-BE824FEF50C6}" type="datetimeFigureOut">
              <a:rPr lang="en-CH" smtClean="0"/>
              <a:t>24/09/2024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67F52-C214-8355-455C-52AFEF3B8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ED9FA-E6B8-3CEA-4247-AB600DFC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DBD0-0063-4538-8825-17AE64865B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023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CB58-3957-E432-E676-4B1477D0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364DF-1856-BCE6-DFA7-6A012F3F0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E4B9D-4011-8D1A-ED40-A2590053F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36546-E543-B11B-3FC7-A56C8F802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6217C-1574-24A3-9808-28191B13E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C2BDF-5211-F5CF-C20B-4D47FF28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F83C-6E32-4876-817F-BE824FEF50C6}" type="datetimeFigureOut">
              <a:rPr lang="en-CH" smtClean="0"/>
              <a:t>24/09/2024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0BFDC-6A26-98DD-3A73-BE2D707E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C4EA5-DE1C-27A5-82B3-9E228148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DBD0-0063-4538-8825-17AE64865B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75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5BDC-39E3-1EEF-860E-856E6744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7644D-E919-7DD0-4EDC-FC209B49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F83C-6E32-4876-817F-BE824FEF50C6}" type="datetimeFigureOut">
              <a:rPr lang="en-CH" smtClean="0"/>
              <a:t>24/09/2024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667AC-56DD-FB43-85AC-1ECF96ED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07AEF-F882-0ABD-B495-11EC7786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DBD0-0063-4538-8825-17AE64865B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8953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00FED-A6F3-A902-DD36-374F7611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F83C-6E32-4876-817F-BE824FEF50C6}" type="datetimeFigureOut">
              <a:rPr lang="en-CH" smtClean="0"/>
              <a:t>24/09/2024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F254B-298C-38AE-38EC-D846BAD0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787F2-39CA-9B7B-E518-186B6890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DBD0-0063-4538-8825-17AE64865B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7D54-3869-0CFC-93AE-03CA412B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DE8C8-5157-36BB-47AA-7289A153B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6EEA8-EDF2-E35E-6BCB-41DF3DFBF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ACF84-5DD5-F84D-F5CF-7E33B1E2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F83C-6E32-4876-817F-BE824FEF50C6}" type="datetimeFigureOut">
              <a:rPr lang="en-CH" smtClean="0"/>
              <a:t>24/09/2024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27A4F-1488-0F73-29C3-E8F3DE18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C4828-C9B2-8F1C-9014-DB16060F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DBD0-0063-4538-8825-17AE64865B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4521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1E1A-98CC-9F7C-8406-E1547E7E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9C5C5-1F8A-617B-0A4C-B1CEAB3A1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9C7D0-690D-0B15-A2AB-95EDD82AB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71499-58F4-ED85-8E27-DE67292B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F83C-6E32-4876-817F-BE824FEF50C6}" type="datetimeFigureOut">
              <a:rPr lang="en-CH" smtClean="0"/>
              <a:t>24/09/2024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A3372-6C99-D864-C1E9-7F412093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6F840-2700-D1DF-3FE8-6C23F234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DBD0-0063-4538-8825-17AE64865B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716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E84EC-19A8-05B3-089C-E634E59E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F05E7-C2B4-29B3-B357-72455D657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C303-15F9-C78D-3530-3069D57BD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1BF83C-6E32-4876-817F-BE824FEF50C6}" type="datetimeFigureOut">
              <a:rPr lang="en-CH" smtClean="0"/>
              <a:t>24/09/2024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1414-F65F-118B-017F-B0F5C6F90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74CDE-1663-3609-563C-D30A8CF8D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2FDBD0-0063-4538-8825-17AE64865B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8025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C326-7A86-3C6E-3373-ED1788EB0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Background templates</a:t>
            </a:r>
            <a:endParaRPr lang="en-C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847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C53C35-EE56-12B7-5E05-1CE754B25802}"/>
              </a:ext>
            </a:extLst>
          </p:cNvPr>
          <p:cNvSpPr/>
          <p:nvPr/>
        </p:nvSpPr>
        <p:spPr>
          <a:xfrm>
            <a:off x="370116" y="-2"/>
            <a:ext cx="11821884" cy="6858002"/>
          </a:xfrm>
          <a:prstGeom prst="roundRect">
            <a:avLst>
              <a:gd name="adj" fmla="val 14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625941B1-51B5-AC7E-1816-34023F7497F9}"/>
              </a:ext>
            </a:extLst>
          </p:cNvPr>
          <p:cNvSpPr/>
          <p:nvPr/>
        </p:nvSpPr>
        <p:spPr>
          <a:xfrm rot="16200000">
            <a:off x="-3068443" y="3068443"/>
            <a:ext cx="6858001" cy="721114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177E89"/>
              </a:gs>
              <a:gs pos="100000">
                <a:srgbClr val="0E4C5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" name="Graphic 4" descr="Bar graph with upward trend with solid fill">
            <a:extLst>
              <a:ext uri="{FF2B5EF4-FFF2-40B4-BE49-F238E27FC236}">
                <a16:creationId xmlns:a16="http://schemas.microsoft.com/office/drawing/2014/main" id="{73171FEC-13BE-6CD0-E3D4-AA924B70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537" y="1043952"/>
            <a:ext cx="443366" cy="443366"/>
          </a:xfrm>
          <a:prstGeom prst="rect">
            <a:avLst/>
          </a:prstGeom>
        </p:spPr>
      </p:pic>
      <p:pic>
        <p:nvPicPr>
          <p:cNvPr id="8" name="Graphic 7" descr="Shopping cart with solid fill">
            <a:extLst>
              <a:ext uri="{FF2B5EF4-FFF2-40B4-BE49-F238E27FC236}">
                <a16:creationId xmlns:a16="http://schemas.microsoft.com/office/drawing/2014/main" id="{4045FBC1-AD1C-A787-1DAE-10AC3C3E1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66" y="2456001"/>
            <a:ext cx="501422" cy="501422"/>
          </a:xfrm>
          <a:prstGeom prst="rect">
            <a:avLst/>
          </a:prstGeom>
        </p:spPr>
      </p:pic>
      <p:pic>
        <p:nvPicPr>
          <p:cNvPr id="3" name="Graphic 2" descr="Earth Globe - Asia with solid fill">
            <a:extLst>
              <a:ext uri="{FF2B5EF4-FFF2-40B4-BE49-F238E27FC236}">
                <a16:creationId xmlns:a16="http://schemas.microsoft.com/office/drawing/2014/main" id="{0E4E65E0-FA4B-DBF9-4C5E-B6713BB46D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66" y="1741783"/>
            <a:ext cx="501423" cy="50142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16A0AD-B694-659A-350F-4673DE42E9B7}"/>
              </a:ext>
            </a:extLst>
          </p:cNvPr>
          <p:cNvCxnSpPr>
            <a:cxnSpLocks/>
          </p:cNvCxnSpPr>
          <p:nvPr/>
        </p:nvCxnSpPr>
        <p:spPr>
          <a:xfrm>
            <a:off x="53244" y="2378928"/>
            <a:ext cx="0" cy="63239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73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C326-7A86-3C6E-3373-ED1788EB0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Well-designed dashboards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for inspiration</a:t>
            </a:r>
            <a:endParaRPr lang="en-C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99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C3B75D-F9A8-C6AB-56CF-A2C3129C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22" y="94773"/>
            <a:ext cx="11772877" cy="666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4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5D10DD-F5BC-9EC4-717F-18C8E46FE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498"/>
            <a:ext cx="12192000" cy="651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7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53C04F-B0DB-FB68-675E-91F7D0D83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28" y="0"/>
            <a:ext cx="10556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12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420EE7-C2F6-304C-B6B3-A11F8A866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" y="0"/>
            <a:ext cx="121888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84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6C3C87-E52F-10C1-661F-DAC270997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22" y="0"/>
            <a:ext cx="113459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58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05B499-E4AF-45D4-9437-AB6CA9EE3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3"/>
            <a:ext cx="12192000" cy="685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4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F3CD-19A0-AA9D-00D9-B04FAB47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67" y="3974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How to design Power BI background in PowerPoint?</a:t>
            </a:r>
            <a:endParaRPr lang="en-CH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86453-1A87-2D03-A1B4-2873A8BC0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67" y="1226634"/>
            <a:ext cx="7582831" cy="4950329"/>
          </a:xfrm>
        </p:spPr>
        <p:txBody>
          <a:bodyPr>
            <a:normAutofit/>
          </a:bodyPr>
          <a:lstStyle/>
          <a:p>
            <a:r>
              <a:rPr lang="en-US" sz="1600" dirty="0"/>
              <a:t>In the following pages, you will find some Power BI background templates to recycle for your dashboards</a:t>
            </a:r>
          </a:p>
          <a:p>
            <a:r>
              <a:rPr lang="en-US" sz="1600" dirty="0"/>
              <a:t>Replace with the colors you would like to have for your dashboard background</a:t>
            </a:r>
          </a:p>
          <a:p>
            <a:r>
              <a:rPr lang="en-US" sz="1600" dirty="0"/>
              <a:t>Save: Select all objects on the page &gt; Right click &gt; Save as Picture</a:t>
            </a:r>
          </a:p>
          <a:p>
            <a:r>
              <a:rPr lang="en-US" sz="1600" dirty="0"/>
              <a:t>In Power BI file, go to Format page, browse for the saved picture</a:t>
            </a:r>
          </a:p>
          <a:p>
            <a:r>
              <a:rPr lang="en-US" sz="1600" dirty="0"/>
              <a:t>Do the same for other pages</a:t>
            </a:r>
            <a:endParaRPr lang="en-CH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6AF1A-3D2F-0FF2-59C2-5720ED2B2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431" y="300512"/>
            <a:ext cx="2235783" cy="62569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7A0855-BB81-89F0-61F7-57994F918E94}"/>
              </a:ext>
            </a:extLst>
          </p:cNvPr>
          <p:cNvSpPr/>
          <p:nvPr/>
        </p:nvSpPr>
        <p:spPr>
          <a:xfrm>
            <a:off x="9669018" y="4133385"/>
            <a:ext cx="1895708" cy="408878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A4D99-3020-2833-7E2A-E40F7EC0756E}"/>
              </a:ext>
            </a:extLst>
          </p:cNvPr>
          <p:cNvSpPr/>
          <p:nvPr/>
        </p:nvSpPr>
        <p:spPr>
          <a:xfrm>
            <a:off x="9669018" y="4765859"/>
            <a:ext cx="1895708" cy="408878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BC8AA6F-F672-9E52-2440-CF323207724F}"/>
              </a:ext>
            </a:extLst>
          </p:cNvPr>
          <p:cNvSpPr/>
          <p:nvPr/>
        </p:nvSpPr>
        <p:spPr>
          <a:xfrm>
            <a:off x="7056828" y="3873189"/>
            <a:ext cx="1905946" cy="669073"/>
          </a:xfrm>
          <a:prstGeom prst="wedgeRectCallout">
            <a:avLst>
              <a:gd name="adj1" fmla="val 87991"/>
              <a:gd name="adj2" fmla="val 26944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Browse for the saved background picture</a:t>
            </a:r>
            <a:endParaRPr lang="en-CH" sz="1400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DA17C22-DDD6-8963-DC48-CADF82A4FC77}"/>
              </a:ext>
            </a:extLst>
          </p:cNvPr>
          <p:cNvSpPr/>
          <p:nvPr/>
        </p:nvSpPr>
        <p:spPr>
          <a:xfrm>
            <a:off x="7056828" y="4690539"/>
            <a:ext cx="1905946" cy="669073"/>
          </a:xfrm>
          <a:prstGeom prst="wedgeRectCallout">
            <a:avLst>
              <a:gd name="adj1" fmla="val 86431"/>
              <a:gd name="adj2" fmla="val 4722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Choose Fit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36173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D1985A-B611-D927-A281-6E6FCFEDADD1}"/>
              </a:ext>
            </a:extLst>
          </p:cNvPr>
          <p:cNvSpPr/>
          <p:nvPr/>
        </p:nvSpPr>
        <p:spPr>
          <a:xfrm>
            <a:off x="67110" y="79696"/>
            <a:ext cx="12038203" cy="6690221"/>
          </a:xfrm>
          <a:prstGeom prst="roundRect">
            <a:avLst>
              <a:gd name="adj" fmla="val 0"/>
            </a:avLst>
          </a:prstGeom>
          <a:solidFill>
            <a:srgbClr val="D7E9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0C879D-FF6D-278B-88A5-1C4F5C48D62E}"/>
              </a:ext>
            </a:extLst>
          </p:cNvPr>
          <p:cNvSpPr/>
          <p:nvPr/>
        </p:nvSpPr>
        <p:spPr>
          <a:xfrm>
            <a:off x="1887523" y="159390"/>
            <a:ext cx="10143688" cy="6523350"/>
          </a:xfrm>
          <a:prstGeom prst="roundRect">
            <a:avLst>
              <a:gd name="adj" fmla="val 17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53CF5-4DD1-00BD-3169-F7B841995CD7}"/>
              </a:ext>
            </a:extLst>
          </p:cNvPr>
          <p:cNvSpPr/>
          <p:nvPr/>
        </p:nvSpPr>
        <p:spPr>
          <a:xfrm>
            <a:off x="1426827" y="1215894"/>
            <a:ext cx="1089171" cy="801941"/>
          </a:xfrm>
          <a:prstGeom prst="roundRect">
            <a:avLst>
              <a:gd name="adj" fmla="val 17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1C70F8-7D9B-D7F7-889E-15F4E5EFF2AA}"/>
              </a:ext>
            </a:extLst>
          </p:cNvPr>
          <p:cNvSpPr/>
          <p:nvPr/>
        </p:nvSpPr>
        <p:spPr>
          <a:xfrm>
            <a:off x="185956" y="1453204"/>
            <a:ext cx="1785457" cy="379994"/>
          </a:xfrm>
          <a:prstGeom prst="roundRect">
            <a:avLst>
              <a:gd name="adj" fmla="val 30413"/>
            </a:avLst>
          </a:prstGeom>
          <a:solidFill>
            <a:srgbClr val="FCFD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86C0CFA-2A76-671E-8BC3-600F9A4C427D}"/>
              </a:ext>
            </a:extLst>
          </p:cNvPr>
          <p:cNvSpPr/>
          <p:nvPr/>
        </p:nvSpPr>
        <p:spPr>
          <a:xfrm>
            <a:off x="523442" y="1018584"/>
            <a:ext cx="1360553" cy="434619"/>
          </a:xfrm>
          <a:prstGeom prst="roundRect">
            <a:avLst>
              <a:gd name="adj" fmla="val 28049"/>
            </a:avLst>
          </a:prstGeom>
          <a:solidFill>
            <a:srgbClr val="D7E9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635D69-01E4-1DF0-E457-519C61A5081E}"/>
              </a:ext>
            </a:extLst>
          </p:cNvPr>
          <p:cNvSpPr/>
          <p:nvPr/>
        </p:nvSpPr>
        <p:spPr>
          <a:xfrm>
            <a:off x="524933" y="1833198"/>
            <a:ext cx="1360553" cy="434619"/>
          </a:xfrm>
          <a:prstGeom prst="roundRect">
            <a:avLst>
              <a:gd name="adj" fmla="val 28049"/>
            </a:avLst>
          </a:prstGeom>
          <a:solidFill>
            <a:srgbClr val="D7E9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81AE7FE3-1D1D-29FB-D2CC-60E59D96B1E9}"/>
              </a:ext>
            </a:extLst>
          </p:cNvPr>
          <p:cNvSpPr/>
          <p:nvPr/>
        </p:nvSpPr>
        <p:spPr>
          <a:xfrm>
            <a:off x="-2206119" y="684047"/>
            <a:ext cx="1905946" cy="1333788"/>
          </a:xfrm>
          <a:prstGeom prst="wedgeRectCallout">
            <a:avLst>
              <a:gd name="adj1" fmla="val 81360"/>
              <a:gd name="adj2" fmla="val -6706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Shape outline for you to easy to see the object. Remove the shape outline after replacing the color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124252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D1985A-B611-D927-A281-6E6FCFEDADD1}"/>
              </a:ext>
            </a:extLst>
          </p:cNvPr>
          <p:cNvSpPr/>
          <p:nvPr/>
        </p:nvSpPr>
        <p:spPr>
          <a:xfrm>
            <a:off x="67110" y="79696"/>
            <a:ext cx="12038203" cy="6690221"/>
          </a:xfrm>
          <a:prstGeom prst="roundRect">
            <a:avLst>
              <a:gd name="adj" fmla="val 0"/>
            </a:avLst>
          </a:prstGeom>
          <a:solidFill>
            <a:srgbClr val="D7E9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0C879D-FF6D-278B-88A5-1C4F5C48D62E}"/>
              </a:ext>
            </a:extLst>
          </p:cNvPr>
          <p:cNvSpPr/>
          <p:nvPr/>
        </p:nvSpPr>
        <p:spPr>
          <a:xfrm>
            <a:off x="1887523" y="159390"/>
            <a:ext cx="10143688" cy="6523350"/>
          </a:xfrm>
          <a:prstGeom prst="roundRect">
            <a:avLst>
              <a:gd name="adj" fmla="val 17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53CF5-4DD1-00BD-3169-F7B841995CD7}"/>
              </a:ext>
            </a:extLst>
          </p:cNvPr>
          <p:cNvSpPr/>
          <p:nvPr/>
        </p:nvSpPr>
        <p:spPr>
          <a:xfrm>
            <a:off x="1426827" y="1215894"/>
            <a:ext cx="1089171" cy="801941"/>
          </a:xfrm>
          <a:prstGeom prst="roundRect">
            <a:avLst>
              <a:gd name="adj" fmla="val 17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1C70F8-7D9B-D7F7-889E-15F4E5EFF2AA}"/>
              </a:ext>
            </a:extLst>
          </p:cNvPr>
          <p:cNvSpPr/>
          <p:nvPr/>
        </p:nvSpPr>
        <p:spPr>
          <a:xfrm>
            <a:off x="185956" y="1453204"/>
            <a:ext cx="1785457" cy="379994"/>
          </a:xfrm>
          <a:prstGeom prst="roundRect">
            <a:avLst>
              <a:gd name="adj" fmla="val 30413"/>
            </a:avLst>
          </a:prstGeom>
          <a:solidFill>
            <a:srgbClr val="FCFD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86C0CFA-2A76-671E-8BC3-600F9A4C427D}"/>
              </a:ext>
            </a:extLst>
          </p:cNvPr>
          <p:cNvSpPr/>
          <p:nvPr/>
        </p:nvSpPr>
        <p:spPr>
          <a:xfrm>
            <a:off x="523442" y="1018584"/>
            <a:ext cx="1360553" cy="434619"/>
          </a:xfrm>
          <a:prstGeom prst="roundRect">
            <a:avLst>
              <a:gd name="adj" fmla="val 28049"/>
            </a:avLst>
          </a:prstGeom>
          <a:solidFill>
            <a:srgbClr val="D7E9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635D69-01E4-1DF0-E457-519C61A5081E}"/>
              </a:ext>
            </a:extLst>
          </p:cNvPr>
          <p:cNvSpPr/>
          <p:nvPr/>
        </p:nvSpPr>
        <p:spPr>
          <a:xfrm>
            <a:off x="524933" y="1833198"/>
            <a:ext cx="1360553" cy="434619"/>
          </a:xfrm>
          <a:prstGeom prst="roundRect">
            <a:avLst>
              <a:gd name="adj" fmla="val 28049"/>
            </a:avLst>
          </a:prstGeom>
          <a:solidFill>
            <a:srgbClr val="D7E9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406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D1985A-B611-D927-A281-6E6FCFEDADD1}"/>
              </a:ext>
            </a:extLst>
          </p:cNvPr>
          <p:cNvSpPr/>
          <p:nvPr/>
        </p:nvSpPr>
        <p:spPr>
          <a:xfrm>
            <a:off x="67110" y="79696"/>
            <a:ext cx="12038203" cy="6690221"/>
          </a:xfrm>
          <a:prstGeom prst="roundRect">
            <a:avLst>
              <a:gd name="adj" fmla="val 0"/>
            </a:avLst>
          </a:prstGeom>
          <a:solidFill>
            <a:srgbClr val="D7E9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0C879D-FF6D-278B-88A5-1C4F5C48D62E}"/>
              </a:ext>
            </a:extLst>
          </p:cNvPr>
          <p:cNvSpPr/>
          <p:nvPr/>
        </p:nvSpPr>
        <p:spPr>
          <a:xfrm>
            <a:off x="1887523" y="159390"/>
            <a:ext cx="10143688" cy="6523350"/>
          </a:xfrm>
          <a:prstGeom prst="roundRect">
            <a:avLst>
              <a:gd name="adj" fmla="val 17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53CF5-4DD1-00BD-3169-F7B841995CD7}"/>
              </a:ext>
            </a:extLst>
          </p:cNvPr>
          <p:cNvSpPr/>
          <p:nvPr/>
        </p:nvSpPr>
        <p:spPr>
          <a:xfrm>
            <a:off x="1426827" y="1905927"/>
            <a:ext cx="1089171" cy="801941"/>
          </a:xfrm>
          <a:prstGeom prst="roundRect">
            <a:avLst>
              <a:gd name="adj" fmla="val 17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1C70F8-7D9B-D7F7-889E-15F4E5EFF2AA}"/>
              </a:ext>
            </a:extLst>
          </p:cNvPr>
          <p:cNvSpPr/>
          <p:nvPr/>
        </p:nvSpPr>
        <p:spPr>
          <a:xfrm>
            <a:off x="185956" y="2143237"/>
            <a:ext cx="1785457" cy="379994"/>
          </a:xfrm>
          <a:prstGeom prst="roundRect">
            <a:avLst>
              <a:gd name="adj" fmla="val 30413"/>
            </a:avLst>
          </a:prstGeom>
          <a:solidFill>
            <a:srgbClr val="FCFD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86C0CFA-2A76-671E-8BC3-600F9A4C427D}"/>
              </a:ext>
            </a:extLst>
          </p:cNvPr>
          <p:cNvSpPr/>
          <p:nvPr/>
        </p:nvSpPr>
        <p:spPr>
          <a:xfrm>
            <a:off x="523442" y="1708617"/>
            <a:ext cx="1360553" cy="434619"/>
          </a:xfrm>
          <a:prstGeom prst="roundRect">
            <a:avLst>
              <a:gd name="adj" fmla="val 28049"/>
            </a:avLst>
          </a:prstGeom>
          <a:solidFill>
            <a:srgbClr val="D7E9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635D69-01E4-1DF0-E457-519C61A5081E}"/>
              </a:ext>
            </a:extLst>
          </p:cNvPr>
          <p:cNvSpPr/>
          <p:nvPr/>
        </p:nvSpPr>
        <p:spPr>
          <a:xfrm>
            <a:off x="524933" y="2523231"/>
            <a:ext cx="1360553" cy="434619"/>
          </a:xfrm>
          <a:prstGeom prst="roundRect">
            <a:avLst>
              <a:gd name="adj" fmla="val 28049"/>
            </a:avLst>
          </a:prstGeom>
          <a:solidFill>
            <a:srgbClr val="D7E9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3392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CAE754-FACF-FE39-ABF6-A271B9F0A903}"/>
              </a:ext>
            </a:extLst>
          </p:cNvPr>
          <p:cNvSpPr/>
          <p:nvPr/>
        </p:nvSpPr>
        <p:spPr>
          <a:xfrm>
            <a:off x="5448" y="0"/>
            <a:ext cx="12186552" cy="4893972"/>
          </a:xfrm>
          <a:prstGeom prst="roundRect">
            <a:avLst>
              <a:gd name="adj" fmla="val 6165"/>
            </a:avLst>
          </a:prstGeom>
          <a:solidFill>
            <a:srgbClr val="126B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0C879D-FF6D-278B-88A5-1C4F5C48D62E}"/>
              </a:ext>
            </a:extLst>
          </p:cNvPr>
          <p:cNvSpPr/>
          <p:nvPr/>
        </p:nvSpPr>
        <p:spPr>
          <a:xfrm>
            <a:off x="0" y="941130"/>
            <a:ext cx="12192000" cy="5916870"/>
          </a:xfrm>
          <a:prstGeom prst="roundRect">
            <a:avLst>
              <a:gd name="adj" fmla="val 0"/>
            </a:avLst>
          </a:prstGeom>
          <a:solidFill>
            <a:srgbClr val="F1F5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FDF696C3-5D0A-CF2B-0590-419535ADA744}"/>
              </a:ext>
            </a:extLst>
          </p:cNvPr>
          <p:cNvSpPr/>
          <p:nvPr/>
        </p:nvSpPr>
        <p:spPr>
          <a:xfrm>
            <a:off x="2376612" y="633936"/>
            <a:ext cx="1823690" cy="318564"/>
          </a:xfrm>
          <a:prstGeom prst="round2SameRect">
            <a:avLst>
              <a:gd name="adj1" fmla="val 42778"/>
              <a:gd name="adj2" fmla="val 0"/>
            </a:avLst>
          </a:prstGeom>
          <a:solidFill>
            <a:srgbClr val="1788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10CFF394-AC02-6189-F375-D66CE72FE3C1}"/>
              </a:ext>
            </a:extLst>
          </p:cNvPr>
          <p:cNvSpPr/>
          <p:nvPr/>
        </p:nvSpPr>
        <p:spPr>
          <a:xfrm>
            <a:off x="549379" y="580147"/>
            <a:ext cx="1823690" cy="372353"/>
          </a:xfrm>
          <a:prstGeom prst="round2SameRect">
            <a:avLst>
              <a:gd name="adj1" fmla="val 42778"/>
              <a:gd name="adj2" fmla="val 0"/>
            </a:avLst>
          </a:prstGeom>
          <a:solidFill>
            <a:srgbClr val="F1F5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331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CAE754-FACF-FE39-ABF6-A271B9F0A903}"/>
              </a:ext>
            </a:extLst>
          </p:cNvPr>
          <p:cNvSpPr/>
          <p:nvPr/>
        </p:nvSpPr>
        <p:spPr>
          <a:xfrm>
            <a:off x="5448" y="0"/>
            <a:ext cx="12186552" cy="4893972"/>
          </a:xfrm>
          <a:prstGeom prst="roundRect">
            <a:avLst>
              <a:gd name="adj" fmla="val 6165"/>
            </a:avLst>
          </a:prstGeom>
          <a:solidFill>
            <a:srgbClr val="126B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0C879D-FF6D-278B-88A5-1C4F5C48D62E}"/>
              </a:ext>
            </a:extLst>
          </p:cNvPr>
          <p:cNvSpPr/>
          <p:nvPr/>
        </p:nvSpPr>
        <p:spPr>
          <a:xfrm>
            <a:off x="0" y="941130"/>
            <a:ext cx="12192000" cy="5916870"/>
          </a:xfrm>
          <a:prstGeom prst="roundRect">
            <a:avLst>
              <a:gd name="adj" fmla="val 0"/>
            </a:avLst>
          </a:prstGeom>
          <a:solidFill>
            <a:srgbClr val="F1F5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FDF696C3-5D0A-CF2B-0590-419535ADA744}"/>
              </a:ext>
            </a:extLst>
          </p:cNvPr>
          <p:cNvSpPr/>
          <p:nvPr/>
        </p:nvSpPr>
        <p:spPr>
          <a:xfrm>
            <a:off x="549379" y="633936"/>
            <a:ext cx="1823690" cy="318564"/>
          </a:xfrm>
          <a:prstGeom prst="round2SameRect">
            <a:avLst>
              <a:gd name="adj1" fmla="val 42778"/>
              <a:gd name="adj2" fmla="val 0"/>
            </a:avLst>
          </a:prstGeom>
          <a:solidFill>
            <a:srgbClr val="1788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AE3EE3EE-9F52-BEA7-C871-1F848CF85633}"/>
              </a:ext>
            </a:extLst>
          </p:cNvPr>
          <p:cNvSpPr/>
          <p:nvPr/>
        </p:nvSpPr>
        <p:spPr>
          <a:xfrm>
            <a:off x="2373069" y="580371"/>
            <a:ext cx="1823690" cy="372353"/>
          </a:xfrm>
          <a:prstGeom prst="round2SameRect">
            <a:avLst>
              <a:gd name="adj1" fmla="val 42778"/>
              <a:gd name="adj2" fmla="val 0"/>
            </a:avLst>
          </a:prstGeom>
          <a:solidFill>
            <a:srgbClr val="F1F5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9880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C53C35-EE56-12B7-5E05-1CE754B25802}"/>
              </a:ext>
            </a:extLst>
          </p:cNvPr>
          <p:cNvSpPr/>
          <p:nvPr/>
        </p:nvSpPr>
        <p:spPr>
          <a:xfrm>
            <a:off x="370116" y="0"/>
            <a:ext cx="11821884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625941B1-51B5-AC7E-1816-34023F7497F9}"/>
              </a:ext>
            </a:extLst>
          </p:cNvPr>
          <p:cNvSpPr/>
          <p:nvPr/>
        </p:nvSpPr>
        <p:spPr>
          <a:xfrm rot="16200000">
            <a:off x="-3068443" y="3068443"/>
            <a:ext cx="6858001" cy="721114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177E89"/>
              </a:gs>
              <a:gs pos="100000">
                <a:srgbClr val="0E4C5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" name="Graphic 4" descr="Bar graph with upward trend with solid fill">
            <a:extLst>
              <a:ext uri="{FF2B5EF4-FFF2-40B4-BE49-F238E27FC236}">
                <a16:creationId xmlns:a16="http://schemas.microsoft.com/office/drawing/2014/main" id="{73171FEC-13BE-6CD0-E3D4-AA924B70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537" y="1043952"/>
            <a:ext cx="443366" cy="443366"/>
          </a:xfrm>
          <a:prstGeom prst="rect">
            <a:avLst/>
          </a:prstGeom>
        </p:spPr>
      </p:pic>
      <p:pic>
        <p:nvPicPr>
          <p:cNvPr id="8" name="Graphic 7" descr="Shopping cart with solid fill">
            <a:extLst>
              <a:ext uri="{FF2B5EF4-FFF2-40B4-BE49-F238E27FC236}">
                <a16:creationId xmlns:a16="http://schemas.microsoft.com/office/drawing/2014/main" id="{4045FBC1-AD1C-A787-1DAE-10AC3C3E1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66" y="2456001"/>
            <a:ext cx="501422" cy="501422"/>
          </a:xfrm>
          <a:prstGeom prst="rect">
            <a:avLst/>
          </a:prstGeom>
        </p:spPr>
      </p:pic>
      <p:pic>
        <p:nvPicPr>
          <p:cNvPr id="3" name="Graphic 2" descr="Earth Globe - Asia with solid fill">
            <a:extLst>
              <a:ext uri="{FF2B5EF4-FFF2-40B4-BE49-F238E27FC236}">
                <a16:creationId xmlns:a16="http://schemas.microsoft.com/office/drawing/2014/main" id="{0E4E65E0-FA4B-DBF9-4C5E-B6713BB46D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66" y="1741783"/>
            <a:ext cx="501423" cy="50142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16A0AD-B694-659A-350F-4673DE42E9B7}"/>
              </a:ext>
            </a:extLst>
          </p:cNvPr>
          <p:cNvCxnSpPr>
            <a:cxnSpLocks/>
          </p:cNvCxnSpPr>
          <p:nvPr/>
        </p:nvCxnSpPr>
        <p:spPr>
          <a:xfrm>
            <a:off x="53244" y="944137"/>
            <a:ext cx="0" cy="63239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94C36D6A-DBC6-FC44-7244-952B465AF568}"/>
              </a:ext>
            </a:extLst>
          </p:cNvPr>
          <p:cNvSpPr/>
          <p:nvPr/>
        </p:nvSpPr>
        <p:spPr>
          <a:xfrm>
            <a:off x="2175236" y="1034611"/>
            <a:ext cx="2277818" cy="1208595"/>
          </a:xfrm>
          <a:prstGeom prst="wedgeRectCallout">
            <a:avLst>
              <a:gd name="adj1" fmla="val -109374"/>
              <a:gd name="adj2" fmla="val 9264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 other icons from PowerPoint: Insert &gt; Icons</a:t>
            </a:r>
          </a:p>
          <a:p>
            <a:pPr algn="ctr"/>
            <a:r>
              <a:rPr lang="en-US" sz="1400" dirty="0"/>
              <a:t>You can easily change the color of the icons</a:t>
            </a:r>
          </a:p>
        </p:txBody>
      </p:sp>
    </p:spTree>
    <p:extLst>
      <p:ext uri="{BB962C8B-B14F-4D97-AF65-F5344CB8AC3E}">
        <p14:creationId xmlns:p14="http://schemas.microsoft.com/office/powerpoint/2010/main" val="410930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C53C35-EE56-12B7-5E05-1CE754B25802}"/>
              </a:ext>
            </a:extLst>
          </p:cNvPr>
          <p:cNvSpPr/>
          <p:nvPr/>
        </p:nvSpPr>
        <p:spPr>
          <a:xfrm>
            <a:off x="370116" y="-2"/>
            <a:ext cx="11821884" cy="6858002"/>
          </a:xfrm>
          <a:prstGeom prst="roundRect">
            <a:avLst>
              <a:gd name="adj" fmla="val 2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625941B1-51B5-AC7E-1816-34023F7497F9}"/>
              </a:ext>
            </a:extLst>
          </p:cNvPr>
          <p:cNvSpPr/>
          <p:nvPr/>
        </p:nvSpPr>
        <p:spPr>
          <a:xfrm rot="16200000">
            <a:off x="-3068443" y="3068443"/>
            <a:ext cx="6858001" cy="721114"/>
          </a:xfrm>
          <a:prstGeom prst="round2SameRect">
            <a:avLst>
              <a:gd name="adj1" fmla="val 2577"/>
              <a:gd name="adj2" fmla="val 0"/>
            </a:avLst>
          </a:prstGeom>
          <a:gradFill flip="none" rotWithShape="1">
            <a:gsLst>
              <a:gs pos="0">
                <a:srgbClr val="177E89"/>
              </a:gs>
              <a:gs pos="100000">
                <a:srgbClr val="0E4C5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" name="Graphic 4" descr="Bar graph with upward trend with solid fill">
            <a:extLst>
              <a:ext uri="{FF2B5EF4-FFF2-40B4-BE49-F238E27FC236}">
                <a16:creationId xmlns:a16="http://schemas.microsoft.com/office/drawing/2014/main" id="{73171FEC-13BE-6CD0-E3D4-AA924B70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537" y="1043952"/>
            <a:ext cx="443366" cy="443366"/>
          </a:xfrm>
          <a:prstGeom prst="rect">
            <a:avLst/>
          </a:prstGeom>
        </p:spPr>
      </p:pic>
      <p:pic>
        <p:nvPicPr>
          <p:cNvPr id="8" name="Graphic 7" descr="Shopping cart with solid fill">
            <a:extLst>
              <a:ext uri="{FF2B5EF4-FFF2-40B4-BE49-F238E27FC236}">
                <a16:creationId xmlns:a16="http://schemas.microsoft.com/office/drawing/2014/main" id="{4045FBC1-AD1C-A787-1DAE-10AC3C3E1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66" y="2456001"/>
            <a:ext cx="501422" cy="501422"/>
          </a:xfrm>
          <a:prstGeom prst="rect">
            <a:avLst/>
          </a:prstGeom>
        </p:spPr>
      </p:pic>
      <p:pic>
        <p:nvPicPr>
          <p:cNvPr id="3" name="Graphic 2" descr="Earth Globe - Asia with solid fill">
            <a:extLst>
              <a:ext uri="{FF2B5EF4-FFF2-40B4-BE49-F238E27FC236}">
                <a16:creationId xmlns:a16="http://schemas.microsoft.com/office/drawing/2014/main" id="{0E4E65E0-FA4B-DBF9-4C5E-B6713BB46D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66" y="1741783"/>
            <a:ext cx="501423" cy="50142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16A0AD-B694-659A-350F-4673DE42E9B7}"/>
              </a:ext>
            </a:extLst>
          </p:cNvPr>
          <p:cNvCxnSpPr>
            <a:cxnSpLocks/>
          </p:cNvCxnSpPr>
          <p:nvPr/>
        </p:nvCxnSpPr>
        <p:spPr>
          <a:xfrm>
            <a:off x="53244" y="1665249"/>
            <a:ext cx="0" cy="63239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91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183</Words>
  <Application>Microsoft Office PowerPoint</Application>
  <PresentationFormat>Widescreen</PresentationFormat>
  <Paragraphs>20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Background templates</vt:lpstr>
      <vt:lpstr>How to design Power BI background in PowerPoint?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Well-designed dashboards  for inspiration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 Nguyen Anh Leimer</dc:creator>
  <cp:lastModifiedBy>Thi Nguyen Anh Leimer</cp:lastModifiedBy>
  <cp:revision>1</cp:revision>
  <dcterms:created xsi:type="dcterms:W3CDTF">2024-05-09T14:36:36Z</dcterms:created>
  <dcterms:modified xsi:type="dcterms:W3CDTF">2024-09-24T20:27:08Z</dcterms:modified>
</cp:coreProperties>
</file>