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3"/>
  </p:notesMasterIdLst>
  <p:sldIdLst>
    <p:sldId id="256" r:id="rId3"/>
    <p:sldId id="257" r:id="rId4"/>
    <p:sldId id="276" r:id="rId5"/>
    <p:sldId id="279" r:id="rId6"/>
    <p:sldId id="277" r:id="rId7"/>
    <p:sldId id="278" r:id="rId8"/>
    <p:sldId id="280" r:id="rId9"/>
    <p:sldId id="281" r:id="rId10"/>
    <p:sldId id="282" r:id="rId11"/>
    <p:sldId id="275" r:id="rId12"/>
  </p:sldIdLst>
  <p:sldSz cx="12192000" cy="6858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stJrDXme4wg/fdd9NuX5A1Cj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FA27C7EF-8F2A-BA42-F454-C7123903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D66F8747-FC80-E4F1-EEB5-1C49947AE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EC1BF7F2-9DBE-AC43-23C5-8563DF821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437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7836C182-B395-BDFE-2FD3-3EBE9B35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9E075F4C-EFC3-163E-2D43-BBB103922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9D3B0EF9-F1AF-E302-B716-41AE204CA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946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4C27A5A8-D189-4E89-FF2E-72474110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CBF7FA2E-47BC-2170-B4AD-8DFC897436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B9E6B089-F810-3BEC-4683-1B3C453D6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65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912F2190-9E5E-BB57-C284-AED523A6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5410FBFA-5921-A646-1061-F3FF83C46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A5C0AEFF-B7DA-0C33-E959-0A5A1F33E6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86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79138E09-A74C-CBBC-AC9A-AFFC94948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4CFB4917-254A-B0A7-A1C5-446C3E5CD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3C884BC2-044F-806B-2A88-479FB5E55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97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C0CF658C-73CF-EFD7-9E98-A0E786BD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2A85B561-165A-2F4F-F465-1ECFD7509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C3537CAC-298B-F9B7-7C99-C492FD0F3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561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083233C7-F786-401C-6DC5-838AA924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fb1b3f0b_4_125:notes">
            <a:extLst>
              <a:ext uri="{FF2B5EF4-FFF2-40B4-BE49-F238E27FC236}">
                <a16:creationId xmlns:a16="http://schemas.microsoft.com/office/drawing/2014/main" id="{499BCC77-2B81-E51B-9C78-C8AFA8840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06fb1b3f0b_4_125:notes">
            <a:extLst>
              <a:ext uri="{FF2B5EF4-FFF2-40B4-BE49-F238E27FC236}">
                <a16:creationId xmlns:a16="http://schemas.microsoft.com/office/drawing/2014/main" id="{3FFFE545-D950-D9A6-6554-487166534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1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60327" y="100082"/>
            <a:ext cx="11678706" cy="83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60327" y="1187543"/>
            <a:ext cx="11678706" cy="53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357446" y="203027"/>
            <a:ext cx="11521440" cy="6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 rot="5400000">
            <a:off x="3437313" y="-2040774"/>
            <a:ext cx="5361708" cy="115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360327" y="100082"/>
            <a:ext cx="11678706" cy="83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1"/>
          </p:nvPr>
        </p:nvSpPr>
        <p:spPr>
          <a:xfrm>
            <a:off x="360327" y="1187543"/>
            <a:ext cx="11678706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4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4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4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4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4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357446" y="203027"/>
            <a:ext cx="11521440" cy="6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357447" y="1039092"/>
            <a:ext cx="11521440" cy="536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title"/>
          </p:nvPr>
        </p:nvSpPr>
        <p:spPr>
          <a:xfrm>
            <a:off x="357446" y="203027"/>
            <a:ext cx="11521440" cy="6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357446" y="203027"/>
            <a:ext cx="11521440" cy="6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57446" y="203027"/>
            <a:ext cx="11521440" cy="6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57447" y="1039092"/>
            <a:ext cx="11521440" cy="536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9135686" y="6472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" name="Google Shape;9;p2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75757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2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fernanda-goularte_christmas-sales-and-trends-analysis-activity-7281981955598880771-KEPM?utm_source=share&amp;utm_medium=member_desktop&amp;rcm=ACoAABE3Ja8BAvsvDNR84XMdBZei6kd9u9WJ-T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giang-pham-a5468068_xmas-sales-fp20-analytics-challenge-22-activity-7280163606871040000-yn7l?utm_source=share&amp;utm_medium=member_desktop&amp;rcm=ACoAABE3Ja8BAvsvDNR84XMdBZei6kd9u9WJ-T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malvika-mall_xmas-sales-dashboardfp20-activity-7282468817782353921-RRHU?utm_source=share&amp;utm_medium=member_desktop&amp;rcm=ACoAABE3Ja8BAvsvDNR84XMdBZei6kd9u9WJ-T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vasavdutta-purohit-3bb221a_christmas-sales-trends-activity-7282225807693885440-GWoA?utm_source=share&amp;utm_medium=member_desktop&amp;rcm=ACoAABE3Ja8BAvsvDNR84XMdBZei6kd9u9WJ-T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nhi-phan-777485250_fp20analyticsdatachallenges-activity-7283895726470807552-WfiN?utm_source=share&amp;utm_medium=member_desktop&amp;rcm=ACoAABE3Ja8BAvsvDNR84XMdBZei6kd9u9WJ-T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ctivity-7283362837660422145-1enB?utm_source=share&amp;utm_medium=member_desktop&amp;rcm=ACoAABE3Ja8BAvsvDNR84XMdBZei6kd9u9WJ-T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hangtnx_christmas-sales-trend-analysis-activity-7281512817835327489-UTfl?utm_source=share&amp;utm_medium=member_desktop&amp;rcm=ACoAABE3Ja8BAvsvDNR84XMdBZei6kd9u9WJ-T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th%C3%B9y-linh-nguy%E1%BB%85n-95047a253_christmas-sales-project-activity-7290397021956431872-F5CJ?utm_source=share&amp;utm_medium=member_desktop&amp;rcm=ACoAABE3Ja8BAvsvDNR84XMdBZei6kd9u9WJ-T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" descr="What is Business Intelligence (BI) + The Best Tools - Iberdrola"/>
          <p:cNvPicPr preferRelativeResize="0"/>
          <p:nvPr/>
        </p:nvPicPr>
        <p:blipFill rotWithShape="1">
          <a:blip r:embed="rId3">
            <a:alphaModFix/>
          </a:blip>
          <a:srcRect b="2395"/>
          <a:stretch/>
        </p:blipFill>
        <p:spPr>
          <a:xfrm>
            <a:off x="-1008" y="0"/>
            <a:ext cx="1221018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"/>
          <p:cNvGrpSpPr/>
          <p:nvPr/>
        </p:nvGrpSpPr>
        <p:grpSpPr>
          <a:xfrm>
            <a:off x="0" y="3378375"/>
            <a:ext cx="10231580" cy="2425554"/>
            <a:chOff x="0" y="4285725"/>
            <a:chExt cx="7352400" cy="1743000"/>
          </a:xfrm>
        </p:grpSpPr>
        <p:sp>
          <p:nvSpPr>
            <p:cNvPr id="187" name="Google Shape;187;p1"/>
            <p:cNvSpPr/>
            <p:nvPr/>
          </p:nvSpPr>
          <p:spPr>
            <a:xfrm>
              <a:off x="0" y="4285725"/>
              <a:ext cx="7352400" cy="164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675952" y="5925825"/>
              <a:ext cx="18378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514495" y="5925825"/>
              <a:ext cx="18378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0" y="5925825"/>
              <a:ext cx="18378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838038" y="5925825"/>
              <a:ext cx="18378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6" name="Google Shape;193;p1">
            <a:extLst>
              <a:ext uri="{FF2B5EF4-FFF2-40B4-BE49-F238E27FC236}">
                <a16:creationId xmlns:a16="http://schemas.microsoft.com/office/drawing/2014/main" id="{7006B1B5-6E78-6F94-0A8E-04467732D492}"/>
              </a:ext>
            </a:extLst>
          </p:cNvPr>
          <p:cNvSpPr txBox="1">
            <a:spLocks/>
          </p:cNvSpPr>
          <p:nvPr/>
        </p:nvSpPr>
        <p:spPr>
          <a:xfrm>
            <a:off x="395155" y="4939029"/>
            <a:ext cx="5796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rgbClr val="124163"/>
              </a:buClr>
            </a:pPr>
            <a:r>
              <a:rPr lang="sv-SE" sz="1600" dirty="0">
                <a:solidFill>
                  <a:srgbClr val="124163"/>
                </a:solidFill>
              </a:rPr>
              <a:t>Trainer: Anh Leimer</a:t>
            </a:r>
            <a:br>
              <a:rPr lang="sv-SE" sz="1600" dirty="0">
                <a:solidFill>
                  <a:srgbClr val="124163"/>
                </a:solidFill>
              </a:rPr>
            </a:br>
            <a:r>
              <a:rPr lang="sv-SE" sz="1600" dirty="0">
                <a:solidFill>
                  <a:srgbClr val="124163"/>
                </a:solidFill>
              </a:rPr>
              <a:t>Training Assistants: Hanna Nguyen, Trang Tran &amp; Hien Tran</a:t>
            </a:r>
          </a:p>
        </p:txBody>
      </p:sp>
      <p:sp>
        <p:nvSpPr>
          <p:cNvPr id="7" name="Google Shape;192;p1">
            <a:extLst>
              <a:ext uri="{FF2B5EF4-FFF2-40B4-BE49-F238E27FC236}">
                <a16:creationId xmlns:a16="http://schemas.microsoft.com/office/drawing/2014/main" id="{20C93516-A8DB-C97D-CB48-FA0EEA6E2D66}"/>
              </a:ext>
            </a:extLst>
          </p:cNvPr>
          <p:cNvSpPr txBox="1">
            <a:spLocks/>
          </p:cNvSpPr>
          <p:nvPr/>
        </p:nvSpPr>
        <p:spPr>
          <a:xfrm>
            <a:off x="333555" y="3429001"/>
            <a:ext cx="9760004" cy="13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Xmas Data Challenge</a:t>
            </a:r>
          </a:p>
          <a:p>
            <a:r>
              <a:rPr lang="en-US" sz="2400" dirty="0"/>
              <a:t>Student final dashboards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>
            <a:spLocks noGrp="1"/>
          </p:cNvSpPr>
          <p:nvPr>
            <p:ph type="ctrTitle" idx="4294967295"/>
          </p:nvPr>
        </p:nvSpPr>
        <p:spPr>
          <a:xfrm>
            <a:off x="2332288" y="925023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de-DE" sz="6000" b="0" i="0" u="none" strike="noStrike" cap="none">
                <a:solidFill>
                  <a:srgbClr val="7ECEF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sz="6000" b="0" i="0" u="none" strike="noStrike" cap="none">
              <a:solidFill>
                <a:srgbClr val="7ECEF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0" name="Google Shape;380;p1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Quattrocento Sans"/>
              <a:buNone/>
            </a:pPr>
            <a:fld id="{00000000-1234-1234-1234-123412341234}" type="slidenum">
              <a:rPr lang="de-DE"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15"/>
          <p:cNvSpPr txBox="1"/>
          <p:nvPr/>
        </p:nvSpPr>
        <p:spPr>
          <a:xfrm>
            <a:off x="2332288" y="3088866"/>
            <a:ext cx="10515600" cy="207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de-DE" sz="3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Anh Leimer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questions please contact me via: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de-DE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Email: anh.leimer@gmail.com</a:t>
            </a:r>
            <a:endParaRPr sz="20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de-DE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Linkedin: Anh Leimer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/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/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Fernanda Goularte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7DEB4-7D75-2DD2-7454-81B5833D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705284"/>
            <a:ext cx="7634176" cy="4237200"/>
          </a:xfrm>
          <a:prstGeom prst="rect">
            <a:avLst/>
          </a:prstGeom>
          <a:ln w="31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E8DC3-FF8E-88F2-6C6D-A9E71B0A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725" y="3749389"/>
            <a:ext cx="4864770" cy="2689200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927E2854-BFB2-43EC-1D74-057AA917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90DCB1E5-47AF-183B-6262-A989DA4F1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6E7A0499-03FB-09B1-8CB0-8C74336D8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B0901916-DB22-A6D1-ECD0-AAF16E6FD160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Giang Pham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2E674-9C9F-FE4D-D2E5-28FB307B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86" y="671906"/>
            <a:ext cx="7634175" cy="4302160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AC87A-C652-41CC-1C7D-B200BF29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69" y="3811526"/>
            <a:ext cx="4781506" cy="26892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84556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1289D5F9-0127-F970-D3DC-62B9B6FE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261D64EA-A0DD-EEBC-D166-F35AC79D8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BB8D8273-F66F-F66C-575E-0164C4C75D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70F5756D-1C38-0E0D-60F1-4C11074A41CD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Malvika 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2C306-DFDD-481B-8C46-B9B3C309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5" y="662074"/>
            <a:ext cx="7616873" cy="4237201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5357E-0556-F8C4-2153-73C64409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617" y="3767373"/>
            <a:ext cx="4845058" cy="26892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4432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3F42E881-9436-D3E9-34DD-DE1BE970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FCE103F5-C6BD-E3D9-3AD0-53D9EF91C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DA885A61-E579-95AA-E189-9256C910A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E7E528ED-0BAC-2885-4B6D-4FC19BAF55D1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Vasavdutta Purohit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D74D9-7210-A6E1-7520-6AA52B1D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632578"/>
            <a:ext cx="7616438" cy="4276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ACF62-8D49-C36E-7511-BD8588237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384" y="3780006"/>
            <a:ext cx="4786796" cy="267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AA8DAE50-DD73-9B5F-0EDB-8FBDF8EE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8E71606E-998D-2EB9-3A36-1B30CFF13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C3203949-069A-721F-254A-3AB696B144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1161129C-6752-561A-912C-3CE825E41B00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Nhi Phan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E4635-E616-2A48-8F44-CB74B44A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632578"/>
            <a:ext cx="7515554" cy="428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9BE37-81C2-F593-5D15-9AD0320FD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082" y="3718573"/>
            <a:ext cx="4864770" cy="27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3CC1E16C-2E56-EB21-7524-C49F5CED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AD613E3F-193B-4AFF-758B-E0DCF2A7C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3C928B6E-CF48-1E2F-8ED5-6CC2953298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B40D9A11-54DF-380E-402E-B93A909D0726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Anh Duy Vu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FE041-757D-F066-A709-5051DD35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662277"/>
            <a:ext cx="7603675" cy="4237201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4E38B-7162-ACA0-3D06-3731B01E5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54" y="3701040"/>
            <a:ext cx="4898909" cy="2743653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34641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A4E28DE6-91CC-9266-5FBD-6AF0D6488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33E1E80C-DA75-39E9-B646-0A34517B9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6E0F169E-08D4-95D5-C818-816F6C42E0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A86776A5-6DA9-BF54-2789-6CD20020A5C6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</a:t>
            </a:r>
            <a:r>
              <a:rPr lang="de-DE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Hang Tran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249AD-F73F-CF0F-723A-E6B4F41B4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656124"/>
            <a:ext cx="7579713" cy="4237200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BD865-41E4-E58E-8056-0F85B200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865" y="3756530"/>
            <a:ext cx="4789106" cy="2694271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277318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9B9EB395-B5F9-0B33-E140-69E380DF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fb1b3f0b_4_125">
            <a:extLst>
              <a:ext uri="{FF2B5EF4-FFF2-40B4-BE49-F238E27FC236}">
                <a16:creationId xmlns:a16="http://schemas.microsoft.com/office/drawing/2014/main" id="{47DF7BC5-984A-7985-3785-AC66B044B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25" y="100078"/>
            <a:ext cx="11678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000"/>
              <a:buFont typeface="Quattrocento Sans"/>
              <a:buNone/>
            </a:pPr>
            <a:r>
              <a:rPr lang="de-DE" sz="2500" dirty="0">
                <a:solidFill>
                  <a:schemeClr val="accent1"/>
                </a:solidFill>
              </a:rPr>
              <a:t>Xmas – FP20 Data Challenge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200" name="Google Shape;200;g306fb1b3f0b_4_125">
            <a:extLst>
              <a:ext uri="{FF2B5EF4-FFF2-40B4-BE49-F238E27FC236}">
                <a16:creationId xmlns:a16="http://schemas.microsoft.com/office/drawing/2014/main" id="{F7A2D23B-89D8-F5A4-1599-04CF31D32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300"/>
              <a:buFont typeface="Lato"/>
              <a:buNone/>
            </a:pPr>
            <a:fld id="{00000000-1234-1234-1234-123412341234}" type="slidenum">
              <a:rPr lang="de-DE"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300" b="0" i="0" u="none" strike="noStrike" cap="non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06fb1b3f0b_4_125">
            <a:extLst>
              <a:ext uri="{FF2B5EF4-FFF2-40B4-BE49-F238E27FC236}">
                <a16:creationId xmlns:a16="http://schemas.microsoft.com/office/drawing/2014/main" id="{68DC79E6-D958-7DBD-60FA-96F85CCDAA11}"/>
              </a:ext>
            </a:extLst>
          </p:cNvPr>
          <p:cNvSpPr txBox="1"/>
          <p:nvPr/>
        </p:nvSpPr>
        <p:spPr>
          <a:xfrm>
            <a:off x="448575" y="5700625"/>
            <a:ext cx="687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Link</a:t>
            </a:r>
            <a:r>
              <a:rPr lang="de-DE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Linkedin post by Thuy Linh Nguyen</a:t>
            </a:r>
            <a:endParaRPr lang="de-DE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72067-E722-6005-DCB4-506C5EDA9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5" y="652242"/>
            <a:ext cx="7634175" cy="4290024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01A65-A82E-F876-3B3C-3DB785C07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694" y="3730770"/>
            <a:ext cx="4864770" cy="273173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8864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3C6"/>
      </a:accent1>
      <a:accent2>
        <a:srgbClr val="1CADE4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3C6"/>
      </a:accent1>
      <a:accent2>
        <a:srgbClr val="1CADE4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Raleway</vt:lpstr>
      <vt:lpstr>Lato</vt:lpstr>
      <vt:lpstr>Quattrocento Sans</vt:lpstr>
      <vt:lpstr>Office Theme</vt:lpstr>
      <vt:lpstr>1_Office Theme</vt:lpstr>
      <vt:lpstr>PowerPoint Presentation</vt:lpstr>
      <vt:lpstr>Xmas – FP20 Data Challenge</vt:lpstr>
      <vt:lpstr>Xmas – FP20 Data Challenge</vt:lpstr>
      <vt:lpstr>Xmas – FP20 Data Challenge</vt:lpstr>
      <vt:lpstr>Xmas – FP20 Data Challenge</vt:lpstr>
      <vt:lpstr>Xmas – FP20 Data Challenge</vt:lpstr>
      <vt:lpstr>Xmas – FP20 Data Challenge</vt:lpstr>
      <vt:lpstr>Xmas – FP20 Data Challenge</vt:lpstr>
      <vt:lpstr>Xmas – FP20 Data Challenge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Anh Nguyen</dc:creator>
  <cp:lastModifiedBy>Trang Tran</cp:lastModifiedBy>
  <cp:revision>20</cp:revision>
  <dcterms:modified xsi:type="dcterms:W3CDTF">2025-02-09T19:57:43Z</dcterms:modified>
</cp:coreProperties>
</file>