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8" r:id="rId5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59" autoAdjust="0"/>
    <p:restoredTop sz="94660"/>
  </p:normalViewPr>
  <p:slideViewPr>
    <p:cSldViewPr snapToGrid="0">
      <p:cViewPr>
        <p:scale>
          <a:sx n="125" d="100"/>
          <a:sy n="125" d="100"/>
        </p:scale>
        <p:origin x="696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ED9A8-5C8D-4431-A5F4-8C33E90860AB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313F1-1FB8-4F83-8BC6-DAB5B44D1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07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8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3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61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0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3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81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7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80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67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18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6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97B9-1650-49C0-9DC3-19077151AC1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9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7766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Personal Documentation and masking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ID:23RSG33CU 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Chandigarh University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7262" y="4195157"/>
            <a:ext cx="5867778" cy="1813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7261" y="1889789"/>
            <a:ext cx="5867779" cy="2133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lvl="1" algn="just"/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379413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Completed YOLO model with all datasets( Bank card, I’d card, number </a:t>
            </a:r>
            <a:r>
              <a:rPr lang="en-US" sz="1400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plate)</a:t>
            </a:r>
            <a:endParaRPr lang="en-US" sz="14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379413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Completed the masking technique for all these datasets.</a:t>
            </a:r>
          </a:p>
          <a:p>
            <a:pPr marL="379413" lvl="1" indent="-285750" algn="just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Expanded the power of object detection model to work with video data  with the inference speed of 95-103 </a:t>
            </a:r>
            <a:r>
              <a:rPr lang="en-US" sz="1400" dirty="0" err="1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Milli</a:t>
            </a:r>
            <a:r>
              <a:rPr lang="en-US" sz="1400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seconds.</a:t>
            </a:r>
            <a:endParaRPr lang="en-IN" sz="14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4232" y="4214943"/>
            <a:ext cx="586777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Next Steps </a:t>
            </a:r>
          </a:p>
          <a:p>
            <a:pPr algn="just">
              <a:lnSpc>
                <a:spcPct val="150000"/>
              </a:lnSpc>
            </a:pPr>
            <a:endParaRPr lang="en-US" sz="14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Integrate </a:t>
            </a:r>
            <a:r>
              <a:rPr lang="en-US" sz="1400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retrained and improved YOLO </a:t>
            </a:r>
            <a:r>
              <a:rPr lang="en-US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model into ongoing pipeline for PD masking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37966" y="1918200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KPIs achieved till now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219144" y="4213149"/>
            <a:ext cx="5867778" cy="17984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Completed </a:t>
            </a:r>
            <a:r>
              <a:rPr lang="en-US" sz="1400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the overall pipeline with for efficient identification and masking</a:t>
            </a:r>
            <a:endParaRPr lang="en-US" sz="14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Added the module for analyzing the different masking techniques</a:t>
            </a:r>
            <a:endParaRPr lang="en-US" sz="14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268264" y="4307744"/>
            <a:ext cx="3720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Key Achievements/ Outcome till now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219144" y="1880991"/>
            <a:ext cx="5867778" cy="21339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Capturing diverse set of images with various background, lighting conditions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Manually Labeling </a:t>
            </a:r>
            <a:r>
              <a:rPr lang="en-US" sz="1400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each image precisely by using labeling tool </a:t>
            </a:r>
            <a:endParaRPr lang="en-IN" sz="14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algn="just"/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268264" y="1931000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Any Challenges/ Issues faced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13-05-2024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3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C52CD1-58C0-485B-9619-B9EBD43EE183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AA45360-03A4-4567-9FDE-03C8691D85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4A7D69-8D57-4DF2-9544-252FB4EB02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4825</TotalTime>
  <Words>133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SamsungOne 600C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r r</cp:lastModifiedBy>
  <cp:revision>60</cp:revision>
  <cp:lastPrinted>2019-06-27T12:08:24Z</cp:lastPrinted>
  <dcterms:created xsi:type="dcterms:W3CDTF">2019-04-12T08:37:01Z</dcterms:created>
  <dcterms:modified xsi:type="dcterms:W3CDTF">2024-07-12T05:26:08Z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