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766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Personal Documentation and masking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ID:23RSG33CU 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Chandigarh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1889789"/>
            <a:ext cx="5867779" cy="2133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 algn="just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Increased the number plate dataset and retrained the model</a:t>
            </a: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Collected the dataset for remaining image based personal documents such as credit cards, debit cards, adhaar card and office ids.</a:t>
            </a: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Annotated total 2500 images in YOLOV8 format using </a:t>
            </a:r>
            <a:r>
              <a:rPr lang="en-US" sz="1400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labelImg</a:t>
            </a:r>
            <a:endParaRPr lang="en-US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Finalized the pipeline and created User interface</a:t>
            </a:r>
          </a:p>
          <a:p>
            <a:pPr marL="379413" lvl="1" indent="-285750" algn="just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Explored the data processing for OCR module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4232" y="4214943"/>
            <a:ext cx="586777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Training the YOLO V8 model for the annotated images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Exploration of masking techniques for OCR module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Integrate OCR and YOLO model into ongoing pipeline for PD masking</a:t>
            </a: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7966" y="1918200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19144" y="4213149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detection and masking of type 1 PD’s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Finalized the pipeline for detecting PD’s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Completed 50% OCR module</a:t>
            </a:r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68264" y="4307744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219144" y="1880991"/>
            <a:ext cx="5867778" cy="21339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Finding the dataset for remaining image based Personal documents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Annotating the images having multiple instances belonging to same class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Finding out the best masking technique for the OCR module</a:t>
            </a:r>
            <a:endParaRPr lang="en-IN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just"/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68264" y="1931000"/>
            <a:ext cx="2787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01-04-2024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166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 r</cp:lastModifiedBy>
  <cp:revision>55</cp:revision>
  <cp:lastPrinted>2019-06-27T12:08:24Z</cp:lastPrinted>
  <dcterms:created xsi:type="dcterms:W3CDTF">2019-04-12T08:37:01Z</dcterms:created>
  <dcterms:modified xsi:type="dcterms:W3CDTF">2024-04-01T08:10:46Z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