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>
        <p:scale>
          <a:sx n="125" d="100"/>
          <a:sy n="125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6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1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7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8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6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7B9-1650-49C0-9DC3-19077151AC12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766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Personal Documentation and masking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ID:23RSG33CU 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Chandigarh University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195157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1889789"/>
            <a:ext cx="5867779" cy="2133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lvl="1" algn="just"/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379413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Completed YOLO model with all datasets( Bank card, I’d card, number </a:t>
            </a:r>
            <a:r>
              <a:rPr lang="en-US" sz="14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plate)</a:t>
            </a:r>
            <a:endParaRPr lang="en-US" sz="14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379413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Completed the masking technique for all these datasets.</a:t>
            </a:r>
          </a:p>
          <a:p>
            <a:pPr marL="379413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Finalized the pipeline and created the User interface</a:t>
            </a:r>
          </a:p>
          <a:p>
            <a:pPr marL="379413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Created an ORC model that can read data from the image.</a:t>
            </a:r>
            <a:endParaRPr lang="en-IN" sz="14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4232" y="4214943"/>
            <a:ext cx="5867778" cy="125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</a:p>
          <a:p>
            <a:pPr algn="just"/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Exploration of masking techniques for the OCR module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Integrate OCR and YOLO model into ongoing pipeline for PD masking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37966" y="1918200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219144" y="4213149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Completed the YOLO model with an accuracy of 97.7%.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Complete implementation of the OCR model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68264" y="4307744"/>
            <a:ext cx="372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Achievements/ Outcome till now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219144" y="1880991"/>
            <a:ext cx="5867778" cy="21339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Annotating the images having multiple instances belonging to the same class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Finding out the best masking technique for the OCR module</a:t>
            </a:r>
            <a:endParaRPr lang="en-IN" sz="14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algn="just"/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68264" y="1931000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13-05-2024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C52CD1-58C0-485B-9619-B9EBD43EE183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AA45360-03A4-4567-9FDE-03C8691D85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4A7D69-8D57-4DF2-9544-252FB4EB0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4820</TotalTime>
  <Words>137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SamsungOne 600C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r r</cp:lastModifiedBy>
  <cp:revision>58</cp:revision>
  <cp:lastPrinted>2019-06-27T12:08:24Z</cp:lastPrinted>
  <dcterms:created xsi:type="dcterms:W3CDTF">2019-04-12T08:37:01Z</dcterms:created>
  <dcterms:modified xsi:type="dcterms:W3CDTF">2024-05-13T03:57:33Z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