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Personal Documentation and masking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ID:23RSG33CU </a:t>
            </a:r>
          </a:p>
          <a:p>
            <a:pPr marL="228600" indent="-228600"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 algn="just"/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Collected the diverse datasets</a:t>
            </a:r>
          </a:p>
          <a:p>
            <a:pPr marL="836613" lvl="2" indent="-285750" algn="just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 type 1: Passport, Adhaar card, Credit card, debit card, ID card employee/student, number plate</a:t>
            </a:r>
          </a:p>
          <a:p>
            <a:pPr marL="836613" lvl="2" indent="-285750" algn="just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Non-image-based personal documents: Bank statements, Loan scripts</a:t>
            </a:r>
          </a:p>
          <a:p>
            <a:pPr marL="265113" lvl="1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Discover four different types of masking techniques</a:t>
            </a:r>
          </a:p>
          <a:p>
            <a:pPr marL="265113" lvl="1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manual annotation of the Dataset type 1.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 algn="just"/>
            <a:endParaRPr lang="en-IN" sz="12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231" y="4214943"/>
            <a:ext cx="5434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 Model training for the remaining classes in Dataset type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 on the dataset type 2 documents using OCR based technique for masking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Creating an interactive UI for the user to use the application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training with YOLO V8 Nano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Mosaic Masking for Number Plates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38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Issue in finding a dataset containing foreign documents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Developing a model that can understand multiple languages</a:t>
            </a:r>
          </a:p>
          <a:p>
            <a:pPr algn="just"/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01-03-2024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148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 r</cp:lastModifiedBy>
  <cp:revision>53</cp:revision>
  <cp:lastPrinted>2019-06-27T12:08:24Z</cp:lastPrinted>
  <dcterms:created xsi:type="dcterms:W3CDTF">2019-04-12T08:37:01Z</dcterms:created>
  <dcterms:modified xsi:type="dcterms:W3CDTF">2024-02-29T15:16:52Z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