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6" r:id="rId6"/>
    <p:sldId id="297" r:id="rId7"/>
    <p:sldId id="299" r:id="rId8"/>
    <p:sldId id="300" r:id="rId9"/>
    <p:sldId id="301"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27CD66-F4D8-4763-A02B-AE90AA6B018A}" v="4" dt="2024-05-19T06:43:58.3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warya Chikkaiah" userId="8937e5fe09695891" providerId="LiveId" clId="{8927CD66-F4D8-4763-A02B-AE90AA6B018A}"/>
    <pc:docChg chg="custSel addSld delSld modSld sldOrd">
      <pc:chgData name="Aishwarya Chikkaiah" userId="8937e5fe09695891" providerId="LiveId" clId="{8927CD66-F4D8-4763-A02B-AE90AA6B018A}" dt="2024-05-19T17:22:36.041" v="978" actId="20577"/>
      <pc:docMkLst>
        <pc:docMk/>
      </pc:docMkLst>
      <pc:sldChg chg="addSp delSp modSp mod">
        <pc:chgData name="Aishwarya Chikkaiah" userId="8937e5fe09695891" providerId="LiveId" clId="{8927CD66-F4D8-4763-A02B-AE90AA6B018A}" dt="2024-05-19T17:18:31.098" v="909" actId="20577"/>
        <pc:sldMkLst>
          <pc:docMk/>
          <pc:sldMk cId="4269681522" sldId="293"/>
        </pc:sldMkLst>
        <pc:spChg chg="del mod">
          <ac:chgData name="Aishwarya Chikkaiah" userId="8937e5fe09695891" providerId="LiveId" clId="{8927CD66-F4D8-4763-A02B-AE90AA6B018A}" dt="2024-05-19T06:43:37.831" v="733" actId="21"/>
          <ac:spMkLst>
            <pc:docMk/>
            <pc:sldMk cId="4269681522" sldId="293"/>
            <ac:spMk id="2" creationId="{18C3B467-088C-4F3D-A9A7-105C4E1E20CD}"/>
          </ac:spMkLst>
        </pc:spChg>
        <pc:spChg chg="add mod">
          <ac:chgData name="Aishwarya Chikkaiah" userId="8937e5fe09695891" providerId="LiveId" clId="{8927CD66-F4D8-4763-A02B-AE90AA6B018A}" dt="2024-05-19T17:18:31.098" v="909" actId="20577"/>
          <ac:spMkLst>
            <pc:docMk/>
            <pc:sldMk cId="4269681522" sldId="293"/>
            <ac:spMk id="4" creationId="{18C3B467-088C-4F3D-A9A7-105C4E1E20CD}"/>
          </ac:spMkLst>
        </pc:spChg>
      </pc:sldChg>
      <pc:sldChg chg="modSp mod">
        <pc:chgData name="Aishwarya Chikkaiah" userId="8937e5fe09695891" providerId="LiveId" clId="{8927CD66-F4D8-4763-A02B-AE90AA6B018A}" dt="2024-05-19T17:21:21.071" v="964" actId="20577"/>
        <pc:sldMkLst>
          <pc:docMk/>
          <pc:sldMk cId="2127136949" sldId="296"/>
        </pc:sldMkLst>
        <pc:spChg chg="mod">
          <ac:chgData name="Aishwarya Chikkaiah" userId="8937e5fe09695891" providerId="LiveId" clId="{8927CD66-F4D8-4763-A02B-AE90AA6B018A}" dt="2024-05-19T17:21:21.071" v="964" actId="20577"/>
          <ac:spMkLst>
            <pc:docMk/>
            <pc:sldMk cId="2127136949" sldId="296"/>
            <ac:spMk id="3" creationId="{9C6C0630-E8B5-AA24-9C92-9789736C2AE9}"/>
          </ac:spMkLst>
        </pc:spChg>
      </pc:sldChg>
      <pc:sldChg chg="modSp mod ord">
        <pc:chgData name="Aishwarya Chikkaiah" userId="8937e5fe09695891" providerId="LiveId" clId="{8927CD66-F4D8-4763-A02B-AE90AA6B018A}" dt="2024-05-19T17:21:28.657" v="966" actId="20577"/>
        <pc:sldMkLst>
          <pc:docMk/>
          <pc:sldMk cId="3700496709" sldId="297"/>
        </pc:sldMkLst>
        <pc:spChg chg="mod">
          <ac:chgData name="Aishwarya Chikkaiah" userId="8937e5fe09695891" providerId="LiveId" clId="{8927CD66-F4D8-4763-A02B-AE90AA6B018A}" dt="2024-05-19T17:21:28.657" v="966" actId="20577"/>
          <ac:spMkLst>
            <pc:docMk/>
            <pc:sldMk cId="3700496709" sldId="297"/>
            <ac:spMk id="3" creationId="{BE93B97A-6D57-DD72-D8E8-DFB550B19F82}"/>
          </ac:spMkLst>
        </pc:spChg>
      </pc:sldChg>
      <pc:sldChg chg="modSp mod">
        <pc:chgData name="Aishwarya Chikkaiah" userId="8937e5fe09695891" providerId="LiveId" clId="{8927CD66-F4D8-4763-A02B-AE90AA6B018A}" dt="2024-05-19T17:19:50.967" v="920" actId="20577"/>
        <pc:sldMkLst>
          <pc:docMk/>
          <pc:sldMk cId="3899706993" sldId="299"/>
        </pc:sldMkLst>
        <pc:spChg chg="mod">
          <ac:chgData name="Aishwarya Chikkaiah" userId="8937e5fe09695891" providerId="LiveId" clId="{8927CD66-F4D8-4763-A02B-AE90AA6B018A}" dt="2024-05-19T17:19:50.967" v="920" actId="20577"/>
          <ac:spMkLst>
            <pc:docMk/>
            <pc:sldMk cId="3899706993" sldId="299"/>
            <ac:spMk id="3" creationId="{896F3C5D-B690-F6E2-5597-47EA78978CD1}"/>
          </ac:spMkLst>
        </pc:spChg>
      </pc:sldChg>
      <pc:sldChg chg="modSp mod">
        <pc:chgData name="Aishwarya Chikkaiah" userId="8937e5fe09695891" providerId="LiveId" clId="{8927CD66-F4D8-4763-A02B-AE90AA6B018A}" dt="2024-05-19T17:20:14.576" v="955" actId="20577"/>
        <pc:sldMkLst>
          <pc:docMk/>
          <pc:sldMk cId="682126306" sldId="300"/>
        </pc:sldMkLst>
        <pc:spChg chg="mod">
          <ac:chgData name="Aishwarya Chikkaiah" userId="8937e5fe09695891" providerId="LiveId" clId="{8927CD66-F4D8-4763-A02B-AE90AA6B018A}" dt="2024-05-19T06:03:23.704" v="473" actId="14100"/>
          <ac:spMkLst>
            <pc:docMk/>
            <pc:sldMk cId="682126306" sldId="300"/>
            <ac:spMk id="2" creationId="{CDA2A3A9-EE83-DC1A-3948-23AC040F3205}"/>
          </ac:spMkLst>
        </pc:spChg>
        <pc:spChg chg="mod">
          <ac:chgData name="Aishwarya Chikkaiah" userId="8937e5fe09695891" providerId="LiveId" clId="{8927CD66-F4D8-4763-A02B-AE90AA6B018A}" dt="2024-05-19T17:20:14.576" v="955" actId="20577"/>
          <ac:spMkLst>
            <pc:docMk/>
            <pc:sldMk cId="682126306" sldId="300"/>
            <ac:spMk id="3" creationId="{CBD7103D-C22E-6510-BC17-7E82969D450D}"/>
          </ac:spMkLst>
        </pc:spChg>
      </pc:sldChg>
      <pc:sldChg chg="modSp mod">
        <pc:chgData name="Aishwarya Chikkaiah" userId="8937e5fe09695891" providerId="LiveId" clId="{8927CD66-F4D8-4763-A02B-AE90AA6B018A}" dt="2024-05-19T17:17:24.857" v="903" actId="113"/>
        <pc:sldMkLst>
          <pc:docMk/>
          <pc:sldMk cId="3851037302" sldId="301"/>
        </pc:sldMkLst>
        <pc:spChg chg="mod">
          <ac:chgData name="Aishwarya Chikkaiah" userId="8937e5fe09695891" providerId="LiveId" clId="{8927CD66-F4D8-4763-A02B-AE90AA6B018A}" dt="2024-05-19T06:47:16.275" v="827" actId="20577"/>
          <ac:spMkLst>
            <pc:docMk/>
            <pc:sldMk cId="3851037302" sldId="301"/>
            <ac:spMk id="2" creationId="{C6AD46B3-18B9-3554-A4D0-B5B45C1A1E03}"/>
          </ac:spMkLst>
        </pc:spChg>
        <pc:spChg chg="mod">
          <ac:chgData name="Aishwarya Chikkaiah" userId="8937e5fe09695891" providerId="LiveId" clId="{8927CD66-F4D8-4763-A02B-AE90AA6B018A}" dt="2024-05-19T17:17:24.857" v="903" actId="113"/>
          <ac:spMkLst>
            <pc:docMk/>
            <pc:sldMk cId="3851037302" sldId="301"/>
            <ac:spMk id="3" creationId="{7BDDEDDB-185B-DF83-3089-DBE3CC980975}"/>
          </ac:spMkLst>
        </pc:spChg>
      </pc:sldChg>
      <pc:sldChg chg="modSp del mod">
        <pc:chgData name="Aishwarya Chikkaiah" userId="8937e5fe09695891" providerId="LiveId" clId="{8927CD66-F4D8-4763-A02B-AE90AA6B018A}" dt="2024-05-19T17:17:40.415" v="904" actId="2696"/>
        <pc:sldMkLst>
          <pc:docMk/>
          <pc:sldMk cId="2635978944" sldId="302"/>
        </pc:sldMkLst>
        <pc:spChg chg="mod">
          <ac:chgData name="Aishwarya Chikkaiah" userId="8937e5fe09695891" providerId="LiveId" clId="{8927CD66-F4D8-4763-A02B-AE90AA6B018A}" dt="2024-05-19T06:48:54.454" v="836" actId="123"/>
          <ac:spMkLst>
            <pc:docMk/>
            <pc:sldMk cId="2635978944" sldId="302"/>
            <ac:spMk id="3" creationId="{A68AF69B-182F-6441-B1A1-4F7B4387DBCF}"/>
          </ac:spMkLst>
        </pc:spChg>
      </pc:sldChg>
      <pc:sldChg chg="modSp mod">
        <pc:chgData name="Aishwarya Chikkaiah" userId="8937e5fe09695891" providerId="LiveId" clId="{8927CD66-F4D8-4763-A02B-AE90AA6B018A}" dt="2024-05-19T06:49:01.752" v="838" actId="123"/>
        <pc:sldMkLst>
          <pc:docMk/>
          <pc:sldMk cId="2400200022" sldId="303"/>
        </pc:sldMkLst>
        <pc:spChg chg="mod">
          <ac:chgData name="Aishwarya Chikkaiah" userId="8937e5fe09695891" providerId="LiveId" clId="{8927CD66-F4D8-4763-A02B-AE90AA6B018A}" dt="2024-05-19T06:49:01.752" v="838" actId="123"/>
          <ac:spMkLst>
            <pc:docMk/>
            <pc:sldMk cId="2400200022" sldId="303"/>
            <ac:spMk id="3" creationId="{FA6E0E6A-35EA-8E30-02A4-BE66C757DCFC}"/>
          </ac:spMkLst>
        </pc:spChg>
      </pc:sldChg>
      <pc:sldChg chg="modSp mod">
        <pc:chgData name="Aishwarya Chikkaiah" userId="8937e5fe09695891" providerId="LiveId" clId="{8927CD66-F4D8-4763-A02B-AE90AA6B018A}" dt="2024-05-19T06:49:06.780" v="839" actId="123"/>
        <pc:sldMkLst>
          <pc:docMk/>
          <pc:sldMk cId="255659549" sldId="304"/>
        </pc:sldMkLst>
        <pc:spChg chg="mod">
          <ac:chgData name="Aishwarya Chikkaiah" userId="8937e5fe09695891" providerId="LiveId" clId="{8927CD66-F4D8-4763-A02B-AE90AA6B018A}" dt="2024-05-19T06:49:06.780" v="839" actId="123"/>
          <ac:spMkLst>
            <pc:docMk/>
            <pc:sldMk cId="255659549" sldId="304"/>
            <ac:spMk id="3" creationId="{61470535-8EBF-441A-158F-AB082FE2469E}"/>
          </ac:spMkLst>
        </pc:spChg>
      </pc:sldChg>
      <pc:sldChg chg="modSp mod">
        <pc:chgData name="Aishwarya Chikkaiah" userId="8937e5fe09695891" providerId="LiveId" clId="{8927CD66-F4D8-4763-A02B-AE90AA6B018A}" dt="2024-05-19T06:49:11.852" v="840" actId="123"/>
        <pc:sldMkLst>
          <pc:docMk/>
          <pc:sldMk cId="3618048093" sldId="305"/>
        </pc:sldMkLst>
        <pc:spChg chg="mod">
          <ac:chgData name="Aishwarya Chikkaiah" userId="8937e5fe09695891" providerId="LiveId" clId="{8927CD66-F4D8-4763-A02B-AE90AA6B018A}" dt="2024-05-19T06:49:11.852" v="840" actId="123"/>
          <ac:spMkLst>
            <pc:docMk/>
            <pc:sldMk cId="3618048093" sldId="305"/>
            <ac:spMk id="3" creationId="{E840E982-607A-284B-7242-921756ED4543}"/>
          </ac:spMkLst>
        </pc:spChg>
      </pc:sldChg>
      <pc:sldChg chg="modSp mod">
        <pc:chgData name="Aishwarya Chikkaiah" userId="8937e5fe09695891" providerId="LiveId" clId="{8927CD66-F4D8-4763-A02B-AE90AA6B018A}" dt="2024-05-19T06:49:29.939" v="842" actId="123"/>
        <pc:sldMkLst>
          <pc:docMk/>
          <pc:sldMk cId="3509033135" sldId="306"/>
        </pc:sldMkLst>
        <pc:spChg chg="mod">
          <ac:chgData name="Aishwarya Chikkaiah" userId="8937e5fe09695891" providerId="LiveId" clId="{8927CD66-F4D8-4763-A02B-AE90AA6B018A}" dt="2024-05-19T06:49:29.939" v="842" actId="123"/>
          <ac:spMkLst>
            <pc:docMk/>
            <pc:sldMk cId="3509033135" sldId="306"/>
            <ac:spMk id="3" creationId="{B95059AE-2F80-E636-6AFB-72987B92A4CC}"/>
          </ac:spMkLst>
        </pc:spChg>
      </pc:sldChg>
      <pc:sldChg chg="modSp mod">
        <pc:chgData name="Aishwarya Chikkaiah" userId="8937e5fe09695891" providerId="LiveId" clId="{8927CD66-F4D8-4763-A02B-AE90AA6B018A}" dt="2024-05-19T06:49:21.143" v="841" actId="123"/>
        <pc:sldMkLst>
          <pc:docMk/>
          <pc:sldMk cId="45503731" sldId="307"/>
        </pc:sldMkLst>
        <pc:spChg chg="mod">
          <ac:chgData name="Aishwarya Chikkaiah" userId="8937e5fe09695891" providerId="LiveId" clId="{8927CD66-F4D8-4763-A02B-AE90AA6B018A}" dt="2024-05-19T06:49:21.143" v="841" actId="123"/>
          <ac:spMkLst>
            <pc:docMk/>
            <pc:sldMk cId="45503731" sldId="307"/>
            <ac:spMk id="2" creationId="{E4D8F04C-1E1B-F868-FCA5-60CADBFCFE8C}"/>
          </ac:spMkLst>
        </pc:spChg>
        <pc:spChg chg="mod">
          <ac:chgData name="Aishwarya Chikkaiah" userId="8937e5fe09695891" providerId="LiveId" clId="{8927CD66-F4D8-4763-A02B-AE90AA6B018A}" dt="2024-05-19T06:49:21.143" v="841" actId="123"/>
          <ac:spMkLst>
            <pc:docMk/>
            <pc:sldMk cId="45503731" sldId="307"/>
            <ac:spMk id="3" creationId="{A45EBB57-F682-5A1B-5A80-B6B0499B44F0}"/>
          </ac:spMkLst>
        </pc:spChg>
      </pc:sldChg>
      <pc:sldChg chg="modSp mod">
        <pc:chgData name="Aishwarya Chikkaiah" userId="8937e5fe09695891" providerId="LiveId" clId="{8927CD66-F4D8-4763-A02B-AE90AA6B018A}" dt="2024-05-19T06:49:42.153" v="843" actId="123"/>
        <pc:sldMkLst>
          <pc:docMk/>
          <pc:sldMk cId="4236146066" sldId="308"/>
        </pc:sldMkLst>
        <pc:spChg chg="mod">
          <ac:chgData name="Aishwarya Chikkaiah" userId="8937e5fe09695891" providerId="LiveId" clId="{8927CD66-F4D8-4763-A02B-AE90AA6B018A}" dt="2024-05-19T06:49:42.153" v="843" actId="123"/>
          <ac:spMkLst>
            <pc:docMk/>
            <pc:sldMk cId="4236146066" sldId="308"/>
            <ac:spMk id="3" creationId="{8841F4DE-11A4-8FF6-C66C-C17FF077243D}"/>
          </ac:spMkLst>
        </pc:spChg>
      </pc:sldChg>
      <pc:sldChg chg="modSp mod">
        <pc:chgData name="Aishwarya Chikkaiah" userId="8937e5fe09695891" providerId="LiveId" clId="{8927CD66-F4D8-4763-A02B-AE90AA6B018A}" dt="2024-05-19T06:49:47.517" v="844" actId="123"/>
        <pc:sldMkLst>
          <pc:docMk/>
          <pc:sldMk cId="65711733" sldId="309"/>
        </pc:sldMkLst>
        <pc:spChg chg="mod">
          <ac:chgData name="Aishwarya Chikkaiah" userId="8937e5fe09695891" providerId="LiveId" clId="{8927CD66-F4D8-4763-A02B-AE90AA6B018A}" dt="2024-05-19T06:49:47.517" v="844" actId="123"/>
          <ac:spMkLst>
            <pc:docMk/>
            <pc:sldMk cId="65711733" sldId="309"/>
            <ac:spMk id="3" creationId="{87E032D4-BFBC-F7FC-F949-ABF67778122C}"/>
          </ac:spMkLst>
        </pc:spChg>
      </pc:sldChg>
      <pc:sldChg chg="modSp mod">
        <pc:chgData name="Aishwarya Chikkaiah" userId="8937e5fe09695891" providerId="LiveId" clId="{8927CD66-F4D8-4763-A02B-AE90AA6B018A}" dt="2024-05-19T06:22:32.190" v="518" actId="123"/>
        <pc:sldMkLst>
          <pc:docMk/>
          <pc:sldMk cId="2924989681" sldId="310"/>
        </pc:sldMkLst>
        <pc:spChg chg="mod">
          <ac:chgData name="Aishwarya Chikkaiah" userId="8937e5fe09695891" providerId="LiveId" clId="{8927CD66-F4D8-4763-A02B-AE90AA6B018A}" dt="2024-05-19T06:22:32.190" v="518" actId="123"/>
          <ac:spMkLst>
            <pc:docMk/>
            <pc:sldMk cId="2924989681" sldId="310"/>
            <ac:spMk id="3" creationId="{1E024B12-833A-38ED-FDD6-B72BDAF326FE}"/>
          </ac:spMkLst>
        </pc:spChg>
      </pc:sldChg>
      <pc:sldChg chg="modSp mod">
        <pc:chgData name="Aishwarya Chikkaiah" userId="8937e5fe09695891" providerId="LiveId" clId="{8927CD66-F4D8-4763-A02B-AE90AA6B018A}" dt="2024-05-19T06:22:09.828" v="517" actId="123"/>
        <pc:sldMkLst>
          <pc:docMk/>
          <pc:sldMk cId="3931286293" sldId="311"/>
        </pc:sldMkLst>
        <pc:spChg chg="mod">
          <ac:chgData name="Aishwarya Chikkaiah" userId="8937e5fe09695891" providerId="LiveId" clId="{8927CD66-F4D8-4763-A02B-AE90AA6B018A}" dt="2024-05-19T06:22:09.828" v="517" actId="123"/>
          <ac:spMkLst>
            <pc:docMk/>
            <pc:sldMk cId="3931286293" sldId="311"/>
            <ac:spMk id="3" creationId="{78E23329-79F9-98EC-24F3-1DC75A65F86B}"/>
          </ac:spMkLst>
        </pc:spChg>
      </pc:sldChg>
      <pc:sldChg chg="modSp mod">
        <pc:chgData name="Aishwarya Chikkaiah" userId="8937e5fe09695891" providerId="LiveId" clId="{8927CD66-F4D8-4763-A02B-AE90AA6B018A}" dt="2024-05-19T17:22:11.457" v="972" actId="20577"/>
        <pc:sldMkLst>
          <pc:docMk/>
          <pc:sldMk cId="3714606090" sldId="312"/>
        </pc:sldMkLst>
        <pc:spChg chg="mod">
          <ac:chgData name="Aishwarya Chikkaiah" userId="8937e5fe09695891" providerId="LiveId" clId="{8927CD66-F4D8-4763-A02B-AE90AA6B018A}" dt="2024-05-19T04:00:56.307" v="249" actId="1076"/>
          <ac:spMkLst>
            <pc:docMk/>
            <pc:sldMk cId="3714606090" sldId="312"/>
            <ac:spMk id="2" creationId="{08456E50-1E83-185B-D90F-6AC202A080DF}"/>
          </ac:spMkLst>
        </pc:spChg>
        <pc:spChg chg="mod">
          <ac:chgData name="Aishwarya Chikkaiah" userId="8937e5fe09695891" providerId="LiveId" clId="{8927CD66-F4D8-4763-A02B-AE90AA6B018A}" dt="2024-05-19T17:22:11.457" v="972" actId="20577"/>
          <ac:spMkLst>
            <pc:docMk/>
            <pc:sldMk cId="3714606090" sldId="312"/>
            <ac:spMk id="3" creationId="{F51BD18D-492C-91D3-4A79-06BF98B98B90}"/>
          </ac:spMkLst>
        </pc:spChg>
      </pc:sldChg>
      <pc:sldChg chg="modSp mod">
        <pc:chgData name="Aishwarya Chikkaiah" userId="8937e5fe09695891" providerId="LiveId" clId="{8927CD66-F4D8-4763-A02B-AE90AA6B018A}" dt="2024-05-19T06:50:09.693" v="845" actId="123"/>
        <pc:sldMkLst>
          <pc:docMk/>
          <pc:sldMk cId="1223736569" sldId="313"/>
        </pc:sldMkLst>
        <pc:spChg chg="mod">
          <ac:chgData name="Aishwarya Chikkaiah" userId="8937e5fe09695891" providerId="LiveId" clId="{8927CD66-F4D8-4763-A02B-AE90AA6B018A}" dt="2024-05-19T04:02:50.278" v="299" actId="20577"/>
          <ac:spMkLst>
            <pc:docMk/>
            <pc:sldMk cId="1223736569" sldId="313"/>
            <ac:spMk id="2" creationId="{2D65035D-21C1-F9F6-5832-50E9AED05940}"/>
          </ac:spMkLst>
        </pc:spChg>
        <pc:spChg chg="mod">
          <ac:chgData name="Aishwarya Chikkaiah" userId="8937e5fe09695891" providerId="LiveId" clId="{8927CD66-F4D8-4763-A02B-AE90AA6B018A}" dt="2024-05-19T06:50:09.693" v="845" actId="123"/>
          <ac:spMkLst>
            <pc:docMk/>
            <pc:sldMk cId="1223736569" sldId="313"/>
            <ac:spMk id="3" creationId="{E4064354-DDD7-0E29-44B9-DC6F1C99D54E}"/>
          </ac:spMkLst>
        </pc:spChg>
      </pc:sldChg>
      <pc:sldChg chg="addSp delSp modSp mod">
        <pc:chgData name="Aishwarya Chikkaiah" userId="8937e5fe09695891" providerId="LiveId" clId="{8927CD66-F4D8-4763-A02B-AE90AA6B018A}" dt="2024-05-19T17:22:36.041" v="978" actId="20577"/>
        <pc:sldMkLst>
          <pc:docMk/>
          <pc:sldMk cId="2658227983" sldId="314"/>
        </pc:sldMkLst>
        <pc:spChg chg="del mod">
          <ac:chgData name="Aishwarya Chikkaiah" userId="8937e5fe09695891" providerId="LiveId" clId="{8927CD66-F4D8-4763-A02B-AE90AA6B018A}" dt="2024-05-19T06:25:56.141" v="551" actId="21"/>
          <ac:spMkLst>
            <pc:docMk/>
            <pc:sldMk cId="2658227983" sldId="314"/>
            <ac:spMk id="2" creationId="{0D4C33B7-47F5-4DAB-2A66-8533654C6FD8}"/>
          </ac:spMkLst>
        </pc:spChg>
        <pc:spChg chg="mod">
          <ac:chgData name="Aishwarya Chikkaiah" userId="8937e5fe09695891" providerId="LiveId" clId="{8927CD66-F4D8-4763-A02B-AE90AA6B018A}" dt="2024-05-19T17:22:36.041" v="978" actId="20577"/>
          <ac:spMkLst>
            <pc:docMk/>
            <pc:sldMk cId="2658227983" sldId="314"/>
            <ac:spMk id="3" creationId="{02A64999-EEDE-8E84-65C5-F4E536C557C0}"/>
          </ac:spMkLst>
        </pc:spChg>
        <pc:spChg chg="add del mod">
          <ac:chgData name="Aishwarya Chikkaiah" userId="8937e5fe09695891" providerId="LiveId" clId="{8927CD66-F4D8-4763-A02B-AE90AA6B018A}" dt="2024-05-19T06:26:31.972" v="567" actId="21"/>
          <ac:spMkLst>
            <pc:docMk/>
            <pc:sldMk cId="2658227983" sldId="314"/>
            <ac:spMk id="4" creationId="{0D4C33B7-47F5-4DAB-2A66-8533654C6FD8}"/>
          </ac:spMkLst>
        </pc:spChg>
        <pc:spChg chg="add del mod">
          <ac:chgData name="Aishwarya Chikkaiah" userId="8937e5fe09695891" providerId="LiveId" clId="{8927CD66-F4D8-4763-A02B-AE90AA6B018A}" dt="2024-05-19T06:26:52.540" v="570" actId="21"/>
          <ac:spMkLst>
            <pc:docMk/>
            <pc:sldMk cId="2658227983" sldId="314"/>
            <ac:spMk id="5" creationId="{0D4C33B7-47F5-4DAB-2A66-8533654C6FD8}"/>
          </ac:spMkLst>
        </pc:spChg>
      </pc:sldChg>
      <pc:sldChg chg="modSp mod">
        <pc:chgData name="Aishwarya Chikkaiah" userId="8937e5fe09695891" providerId="LiveId" clId="{8927CD66-F4D8-4763-A02B-AE90AA6B018A}" dt="2024-05-19T06:36:22.634" v="621" actId="12"/>
        <pc:sldMkLst>
          <pc:docMk/>
          <pc:sldMk cId="2562539284" sldId="315"/>
        </pc:sldMkLst>
        <pc:spChg chg="mod">
          <ac:chgData name="Aishwarya Chikkaiah" userId="8937e5fe09695891" providerId="LiveId" clId="{8927CD66-F4D8-4763-A02B-AE90AA6B018A}" dt="2024-05-19T06:35:55.297" v="615" actId="20577"/>
          <ac:spMkLst>
            <pc:docMk/>
            <pc:sldMk cId="2562539284" sldId="315"/>
            <ac:spMk id="2" creationId="{FD4F518B-27D2-EF1A-F329-91FB1160FB58}"/>
          </ac:spMkLst>
        </pc:spChg>
        <pc:spChg chg="mod">
          <ac:chgData name="Aishwarya Chikkaiah" userId="8937e5fe09695891" providerId="LiveId" clId="{8927CD66-F4D8-4763-A02B-AE90AA6B018A}" dt="2024-05-19T06:36:22.634" v="621" actId="12"/>
          <ac:spMkLst>
            <pc:docMk/>
            <pc:sldMk cId="2562539284" sldId="315"/>
            <ac:spMk id="3" creationId="{F12A27E6-6697-4551-F760-7BADB80B8B32}"/>
          </ac:spMkLst>
        </pc:spChg>
      </pc:sldChg>
      <pc:sldChg chg="delSp modSp new mod">
        <pc:chgData name="Aishwarya Chikkaiah" userId="8937e5fe09695891" providerId="LiveId" clId="{8927CD66-F4D8-4763-A02B-AE90AA6B018A}" dt="2024-05-19T06:47:01.756" v="826" actId="27636"/>
        <pc:sldMkLst>
          <pc:docMk/>
          <pc:sldMk cId="1841491909" sldId="316"/>
        </pc:sldMkLst>
        <pc:spChg chg="del mod">
          <ac:chgData name="Aishwarya Chikkaiah" userId="8937e5fe09695891" providerId="LiveId" clId="{8927CD66-F4D8-4763-A02B-AE90AA6B018A}" dt="2024-05-19T06:36:53.290" v="625" actId="21"/>
          <ac:spMkLst>
            <pc:docMk/>
            <pc:sldMk cId="1841491909" sldId="316"/>
            <ac:spMk id="2" creationId="{57C2BEC1-BB62-0FA6-3DF3-8E2A8BE78357}"/>
          </ac:spMkLst>
        </pc:spChg>
        <pc:spChg chg="mod">
          <ac:chgData name="Aishwarya Chikkaiah" userId="8937e5fe09695891" providerId="LiveId" clId="{8927CD66-F4D8-4763-A02B-AE90AA6B018A}" dt="2024-05-19T06:47:01.756" v="826" actId="27636"/>
          <ac:spMkLst>
            <pc:docMk/>
            <pc:sldMk cId="1841491909" sldId="316"/>
            <ac:spMk id="3" creationId="{510B62B7-894F-CEA9-13D0-EF0DD359044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5/19/2024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5/19/2024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5/19/2024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5/19/2024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5/19/2024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endParaRPr lang="en-US" dirty="0">
              <a:solidFill>
                <a:schemeClr val="tx1"/>
              </a:solidFill>
            </a:endParaRPr>
          </a:p>
          <a:p>
            <a:pPr>
              <a:spcAft>
                <a:spcPts val="600"/>
              </a:spcAft>
            </a:pPr>
            <a:endParaRPr lang="en-US" dirty="0">
              <a:solidFill>
                <a:schemeClr val="tx1"/>
              </a:solidFill>
            </a:endParaRPr>
          </a:p>
        </p:txBody>
      </p:sp>
      <p:sp>
        <p:nvSpPr>
          <p:cNvPr id="4"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090057"/>
            <a:ext cx="4677750" cy="2666999"/>
          </a:xfrm>
        </p:spPr>
        <p:txBody>
          <a:bodyPr>
            <a:noAutofit/>
          </a:bodyPr>
          <a:lstStyle/>
          <a:p>
            <a:pPr algn="l"/>
            <a:r>
              <a:rPr lang="en-US" sz="3200" dirty="0">
                <a:solidFill>
                  <a:schemeClr val="tx1"/>
                </a:solidFill>
              </a:rPr>
              <a:t>XML  ATTRIBUTES</a:t>
            </a:r>
            <a:br>
              <a:rPr lang="en-US" sz="3200" dirty="0">
                <a:solidFill>
                  <a:schemeClr val="tx1"/>
                </a:solidFill>
              </a:rPr>
            </a:br>
            <a:br>
              <a:rPr lang="en-US" sz="2400" dirty="0">
                <a:solidFill>
                  <a:schemeClr val="tx1"/>
                </a:solidFill>
              </a:rPr>
            </a:br>
            <a:r>
              <a:rPr lang="en-US" sz="2800" dirty="0">
                <a:solidFill>
                  <a:schemeClr val="tx1"/>
                </a:solidFill>
              </a:rPr>
              <a:t>PRESENTED by :</a:t>
            </a:r>
            <a:br>
              <a:rPr lang="en-US" sz="2800" dirty="0">
                <a:solidFill>
                  <a:schemeClr val="tx1"/>
                </a:solidFill>
              </a:rPr>
            </a:br>
            <a:r>
              <a:rPr lang="en-US" sz="2800" dirty="0">
                <a:solidFill>
                  <a:schemeClr val="tx1"/>
                </a:solidFill>
              </a:rPr>
              <a:t>Aishwarya c</a:t>
            </a:r>
            <a:br>
              <a:rPr lang="en-US" sz="2800" dirty="0">
                <a:solidFill>
                  <a:schemeClr val="tx1"/>
                </a:solidFill>
              </a:rPr>
            </a:br>
            <a:r>
              <a:rPr lang="en-US" sz="2800" dirty="0">
                <a:solidFill>
                  <a:schemeClr val="tx1"/>
                </a:solidFill>
              </a:rPr>
              <a:t>Ankitha n</a:t>
            </a:r>
            <a:br>
              <a:rPr lang="en-US" sz="2800" dirty="0">
                <a:solidFill>
                  <a:schemeClr val="tx1"/>
                </a:solidFill>
              </a:rPr>
            </a:br>
            <a:r>
              <a:rPr lang="en-US" sz="2800" dirty="0" err="1">
                <a:solidFill>
                  <a:schemeClr val="tx1"/>
                </a:solidFill>
              </a:rPr>
              <a:t>jeevitha</a:t>
            </a:r>
            <a:r>
              <a:rPr lang="en-US" sz="2800" dirty="0">
                <a:solidFill>
                  <a:schemeClr val="tx1"/>
                </a:solidFill>
              </a:rPr>
              <a:t> s</a:t>
            </a:r>
            <a:br>
              <a:rPr lang="en-US" sz="2800" dirty="0">
                <a:solidFill>
                  <a:schemeClr val="tx1"/>
                </a:solidFill>
              </a:rPr>
            </a:br>
            <a:r>
              <a:rPr lang="en-US" sz="2800" dirty="0">
                <a:solidFill>
                  <a:schemeClr val="tx1"/>
                </a:solidFill>
              </a:rPr>
              <a:t>m </a:t>
            </a:r>
            <a:r>
              <a:rPr lang="en-US" sz="2800" dirty="0" err="1">
                <a:solidFill>
                  <a:schemeClr val="tx1"/>
                </a:solidFill>
              </a:rPr>
              <a:t>chandana</a:t>
            </a:r>
            <a:endParaRPr lang="en-US" sz="2800" dirty="0">
              <a:solidFill>
                <a:schemeClr val="tx1"/>
              </a:solidFill>
            </a:endParaRP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0C998-765F-84A7-AD7F-974E0A7AC148}"/>
              </a:ext>
            </a:extLst>
          </p:cNvPr>
          <p:cNvSpPr>
            <a:spLocks noGrp="1"/>
          </p:cNvSpPr>
          <p:nvPr>
            <p:ph type="title"/>
          </p:nvPr>
        </p:nvSpPr>
        <p:spPr/>
        <p:txBody>
          <a:bodyPr/>
          <a:lstStyle/>
          <a:p>
            <a:r>
              <a:rPr lang="en-US" dirty="0"/>
              <a:t>XML SCHEMA AND ATTRIBUTES</a:t>
            </a:r>
            <a:endParaRPr lang="en-IN" dirty="0"/>
          </a:p>
        </p:txBody>
      </p:sp>
      <p:sp>
        <p:nvSpPr>
          <p:cNvPr id="3" name="Content Placeholder 2">
            <a:extLst>
              <a:ext uri="{FF2B5EF4-FFF2-40B4-BE49-F238E27FC236}">
                <a16:creationId xmlns:a16="http://schemas.microsoft.com/office/drawing/2014/main" id="{B95059AE-2F80-E636-6AFB-72987B92A4CC}"/>
              </a:ext>
            </a:extLst>
          </p:cNvPr>
          <p:cNvSpPr>
            <a:spLocks noGrp="1"/>
          </p:cNvSpPr>
          <p:nvPr>
            <p:ph idx="1"/>
          </p:nvPr>
        </p:nvSpPr>
        <p:spPr/>
        <p:txBody>
          <a:bodyPr>
            <a:normAutofit/>
          </a:bodyPr>
          <a:lstStyle/>
          <a:p>
            <a:pPr algn="just">
              <a:buFont typeface="Arial" panose="020B0604020202020204" pitchFamily="34" charset="0"/>
              <a:buChar char="•"/>
            </a:pPr>
            <a:r>
              <a:rPr lang="en-IN" sz="1800" dirty="0"/>
              <a:t>XML Schema Definition (XSD) defines the structure and data types for XML documents.</a:t>
            </a:r>
          </a:p>
          <a:p>
            <a:pPr algn="just">
              <a:buFont typeface="Arial" panose="020B0604020202020204" pitchFamily="34" charset="0"/>
              <a:buChar char="•"/>
            </a:pPr>
            <a:r>
              <a:rPr lang="en-IN" sz="1800" dirty="0"/>
              <a:t>Attributes are defined using ‘&lt;</a:t>
            </a:r>
            <a:r>
              <a:rPr lang="en-IN" sz="1800" dirty="0" err="1"/>
              <a:t>xs:attribute</a:t>
            </a:r>
            <a:r>
              <a:rPr lang="en-IN" sz="1800" dirty="0"/>
              <a:t>&gt;’  within XSD.</a:t>
            </a:r>
          </a:p>
          <a:p>
            <a:pPr marL="0" indent="0" algn="just">
              <a:buNone/>
            </a:pPr>
            <a:r>
              <a:rPr lang="en-IN" sz="1800" b="1" dirty="0"/>
              <a:t>Example:</a:t>
            </a:r>
          </a:p>
          <a:p>
            <a:pPr marL="0" indent="0" algn="just">
              <a:buNone/>
            </a:pPr>
            <a:r>
              <a:rPr lang="en-IN" sz="1800" dirty="0"/>
              <a:t>&lt;</a:t>
            </a:r>
            <a:r>
              <a:rPr lang="en-IN" sz="1800" dirty="0" err="1"/>
              <a:t>xs:attribute</a:t>
            </a:r>
            <a:r>
              <a:rPr lang="en-IN" sz="1800" dirty="0"/>
              <a:t> name="id" type="</a:t>
            </a:r>
            <a:r>
              <a:rPr lang="en-IN" sz="1800" dirty="0" err="1"/>
              <a:t>xs:string</a:t>
            </a:r>
            <a:r>
              <a:rPr lang="en-IN" sz="1800" dirty="0"/>
              <a:t>" use="required"/&gt;</a:t>
            </a:r>
          </a:p>
        </p:txBody>
      </p:sp>
    </p:spTree>
    <p:extLst>
      <p:ext uri="{BB962C8B-B14F-4D97-AF65-F5344CB8AC3E}">
        <p14:creationId xmlns:p14="http://schemas.microsoft.com/office/powerpoint/2010/main" val="3509033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8F04C-1E1B-F868-FCA5-60CADBFCFE8C}"/>
              </a:ext>
            </a:extLst>
          </p:cNvPr>
          <p:cNvSpPr>
            <a:spLocks noGrp="1"/>
          </p:cNvSpPr>
          <p:nvPr>
            <p:ph type="title"/>
          </p:nvPr>
        </p:nvSpPr>
        <p:spPr/>
        <p:txBody>
          <a:bodyPr/>
          <a:lstStyle/>
          <a:p>
            <a:pPr algn="just"/>
            <a:r>
              <a:rPr lang="en-US" dirty="0"/>
              <a:t>DTD (DOCUMENT TYPE DEFINITION) AND ATTRIBUTES</a:t>
            </a:r>
            <a:endParaRPr lang="en-IN" dirty="0"/>
          </a:p>
        </p:txBody>
      </p:sp>
      <p:sp>
        <p:nvSpPr>
          <p:cNvPr id="3" name="Content Placeholder 2">
            <a:extLst>
              <a:ext uri="{FF2B5EF4-FFF2-40B4-BE49-F238E27FC236}">
                <a16:creationId xmlns:a16="http://schemas.microsoft.com/office/drawing/2014/main" id="{A45EBB57-F682-5A1B-5A80-B6B0499B44F0}"/>
              </a:ext>
            </a:extLst>
          </p:cNvPr>
          <p:cNvSpPr>
            <a:spLocks noGrp="1"/>
          </p:cNvSpPr>
          <p:nvPr>
            <p:ph idx="1"/>
          </p:nvPr>
        </p:nvSpPr>
        <p:spPr/>
        <p:txBody>
          <a:bodyPr/>
          <a:lstStyle/>
          <a:p>
            <a:pPr algn="just">
              <a:buFont typeface="Arial" panose="020B0604020202020204" pitchFamily="34" charset="0"/>
              <a:buChar char="•"/>
            </a:pPr>
            <a:r>
              <a:rPr lang="en-IN" dirty="0"/>
              <a:t> </a:t>
            </a:r>
            <a:r>
              <a:rPr lang="en-IN" sz="1800" dirty="0"/>
              <a:t>DTD defines the structure and legal elements and attributes of an XML document.</a:t>
            </a:r>
          </a:p>
          <a:p>
            <a:pPr algn="just">
              <a:buFont typeface="Arial" panose="020B0604020202020204" pitchFamily="34" charset="0"/>
              <a:buChar char="•"/>
            </a:pPr>
            <a:r>
              <a:rPr lang="en-IN" sz="1800" dirty="0"/>
              <a:t>Attributes are defined using </a:t>
            </a:r>
            <a:r>
              <a:rPr lang="en-IN" sz="1800" b="1" dirty="0"/>
              <a:t>&lt;!ATTLIST</a:t>
            </a:r>
            <a:r>
              <a:rPr lang="en-IN" sz="1800" dirty="0"/>
              <a:t>&gt; in DTD.</a:t>
            </a:r>
          </a:p>
          <a:p>
            <a:pPr marL="0" indent="0" algn="just">
              <a:buNone/>
            </a:pPr>
            <a:r>
              <a:rPr lang="en-IN" sz="1800" b="1" dirty="0"/>
              <a:t>Example:</a:t>
            </a:r>
          </a:p>
          <a:p>
            <a:pPr marL="0" indent="0" algn="just">
              <a:buNone/>
            </a:pPr>
            <a:r>
              <a:rPr lang="en-IN" sz="1800" dirty="0"/>
              <a:t>&lt;!ATTLIST book id CDATA #REQUIRED&gt;</a:t>
            </a:r>
          </a:p>
        </p:txBody>
      </p:sp>
    </p:spTree>
    <p:extLst>
      <p:ext uri="{BB962C8B-B14F-4D97-AF65-F5344CB8AC3E}">
        <p14:creationId xmlns:p14="http://schemas.microsoft.com/office/powerpoint/2010/main" val="45503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CA02A-8A68-7CB6-BA25-B9D420BD5ECE}"/>
              </a:ext>
            </a:extLst>
          </p:cNvPr>
          <p:cNvSpPr>
            <a:spLocks noGrp="1"/>
          </p:cNvSpPr>
          <p:nvPr>
            <p:ph type="title"/>
          </p:nvPr>
        </p:nvSpPr>
        <p:spPr/>
        <p:txBody>
          <a:bodyPr/>
          <a:lstStyle/>
          <a:p>
            <a:r>
              <a:rPr lang="en-US" dirty="0"/>
              <a:t>NAMESPACES AND ATTRIBUTES</a:t>
            </a:r>
            <a:endParaRPr lang="en-IN" dirty="0"/>
          </a:p>
        </p:txBody>
      </p:sp>
      <p:sp>
        <p:nvSpPr>
          <p:cNvPr id="3" name="Content Placeholder 2">
            <a:extLst>
              <a:ext uri="{FF2B5EF4-FFF2-40B4-BE49-F238E27FC236}">
                <a16:creationId xmlns:a16="http://schemas.microsoft.com/office/drawing/2014/main" id="{8841F4DE-11A4-8FF6-C66C-C17FF077243D}"/>
              </a:ext>
            </a:extLst>
          </p:cNvPr>
          <p:cNvSpPr>
            <a:spLocks noGrp="1"/>
          </p:cNvSpPr>
          <p:nvPr>
            <p:ph idx="1"/>
          </p:nvPr>
        </p:nvSpPr>
        <p:spPr/>
        <p:txBody>
          <a:bodyPr/>
          <a:lstStyle/>
          <a:p>
            <a:pPr algn="just">
              <a:buFont typeface="Arial" panose="020B0604020202020204" pitchFamily="34" charset="0"/>
              <a:buChar char="•"/>
            </a:pPr>
            <a:r>
              <a:rPr lang="en-US" sz="1800" dirty="0"/>
              <a:t>XML namespaces prevent naming conflicts by qualifying names.</a:t>
            </a:r>
          </a:p>
          <a:p>
            <a:pPr algn="just">
              <a:buFont typeface="Arial" panose="020B0604020202020204" pitchFamily="34" charset="0"/>
              <a:buChar char="•"/>
            </a:pPr>
            <a:r>
              <a:rPr lang="en-US" sz="1800" dirty="0"/>
              <a:t>Namespaces can be applied to attributes using a prefix.</a:t>
            </a:r>
          </a:p>
          <a:p>
            <a:pPr marL="0" indent="0" algn="just">
              <a:buNone/>
            </a:pPr>
            <a:r>
              <a:rPr lang="en-US" sz="1800" b="1" dirty="0"/>
              <a:t>Example:</a:t>
            </a:r>
          </a:p>
          <a:p>
            <a:pPr marL="0" indent="0" algn="just">
              <a:buNone/>
            </a:pPr>
            <a:r>
              <a:rPr lang="en-US" sz="1800" dirty="0"/>
              <a:t>&lt;book </a:t>
            </a:r>
            <a:r>
              <a:rPr lang="en-US" sz="1800" dirty="0" err="1"/>
              <a:t>xmlns:xsi</a:t>
            </a:r>
            <a:r>
              <a:rPr lang="en-US" sz="1800" dirty="0"/>
              <a:t>="http://www.w3.org/2001/XMLSchema-instance" </a:t>
            </a:r>
            <a:r>
              <a:rPr lang="en-US" sz="1800" dirty="0" err="1"/>
              <a:t>xsi:type</a:t>
            </a:r>
            <a:r>
              <a:rPr lang="en-US" sz="1800" dirty="0"/>
              <a:t>="fiction"/&gt;</a:t>
            </a:r>
          </a:p>
          <a:p>
            <a:pPr algn="just"/>
            <a:endParaRPr lang="en-IN" dirty="0"/>
          </a:p>
        </p:txBody>
      </p:sp>
    </p:spTree>
    <p:extLst>
      <p:ext uri="{BB962C8B-B14F-4D97-AF65-F5344CB8AC3E}">
        <p14:creationId xmlns:p14="http://schemas.microsoft.com/office/powerpoint/2010/main" val="4236146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9AAD2-4416-A893-0A19-EDA06FF14A69}"/>
              </a:ext>
            </a:extLst>
          </p:cNvPr>
          <p:cNvSpPr>
            <a:spLocks noGrp="1"/>
          </p:cNvSpPr>
          <p:nvPr>
            <p:ph type="title"/>
          </p:nvPr>
        </p:nvSpPr>
        <p:spPr/>
        <p:txBody>
          <a:bodyPr/>
          <a:lstStyle/>
          <a:p>
            <a:r>
              <a:rPr lang="en-US" dirty="0"/>
              <a:t>ATTRIBUTE LIMITATIONS AND CHALLENGES</a:t>
            </a:r>
            <a:endParaRPr lang="en-IN" dirty="0"/>
          </a:p>
        </p:txBody>
      </p:sp>
      <p:sp>
        <p:nvSpPr>
          <p:cNvPr id="3" name="Content Placeholder 2">
            <a:extLst>
              <a:ext uri="{FF2B5EF4-FFF2-40B4-BE49-F238E27FC236}">
                <a16:creationId xmlns:a16="http://schemas.microsoft.com/office/drawing/2014/main" id="{87E032D4-BFBC-F7FC-F949-ABF67778122C}"/>
              </a:ext>
            </a:extLst>
          </p:cNvPr>
          <p:cNvSpPr>
            <a:spLocks noGrp="1"/>
          </p:cNvSpPr>
          <p:nvPr>
            <p:ph idx="1"/>
          </p:nvPr>
        </p:nvSpPr>
        <p:spPr/>
        <p:txBody>
          <a:bodyPr>
            <a:normAutofit/>
          </a:bodyPr>
          <a:lstStyle/>
          <a:p>
            <a:pPr algn="just">
              <a:buFont typeface="Arial" panose="020B0604020202020204" pitchFamily="34" charset="0"/>
              <a:buChar char="•"/>
            </a:pPr>
            <a:r>
              <a:rPr lang="en-US" sz="1800" dirty="0"/>
              <a:t>Attributes cannot contain multiple values or complex data.</a:t>
            </a:r>
          </a:p>
          <a:p>
            <a:pPr algn="just">
              <a:buFont typeface="Arial" panose="020B0604020202020204" pitchFamily="34" charset="0"/>
              <a:buChar char="•"/>
            </a:pPr>
            <a:r>
              <a:rPr lang="en-US" sz="1800" dirty="0"/>
              <a:t>They are not well-suited for large amounts of text or hierarchical data.</a:t>
            </a:r>
          </a:p>
          <a:p>
            <a:pPr marL="0" indent="0" algn="just">
              <a:buNone/>
            </a:pPr>
            <a:r>
              <a:rPr lang="en-US" sz="1800" b="1" dirty="0"/>
              <a:t>Example of limitation:</a:t>
            </a:r>
          </a:p>
          <a:p>
            <a:pPr marL="0" indent="0" algn="just">
              <a:buNone/>
            </a:pPr>
            <a:r>
              <a:rPr lang="en-US" sz="1800" dirty="0"/>
              <a:t>&lt;!-- Not ideal --&gt;</a:t>
            </a:r>
          </a:p>
          <a:p>
            <a:pPr marL="0" indent="0" algn="just">
              <a:buNone/>
            </a:pPr>
            <a:r>
              <a:rPr lang="en-US" sz="1800" dirty="0"/>
              <a:t>&lt;data values="1,2,3,4,5"/&gt;</a:t>
            </a:r>
            <a:endParaRPr lang="en-IN" sz="1800" dirty="0"/>
          </a:p>
        </p:txBody>
      </p:sp>
    </p:spTree>
    <p:extLst>
      <p:ext uri="{BB962C8B-B14F-4D97-AF65-F5344CB8AC3E}">
        <p14:creationId xmlns:p14="http://schemas.microsoft.com/office/powerpoint/2010/main" val="65711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E6672-2626-2D44-CB5E-5B9A5429242B}"/>
              </a:ext>
            </a:extLst>
          </p:cNvPr>
          <p:cNvSpPr>
            <a:spLocks noGrp="1"/>
          </p:cNvSpPr>
          <p:nvPr>
            <p:ph type="title"/>
          </p:nvPr>
        </p:nvSpPr>
        <p:spPr/>
        <p:txBody>
          <a:bodyPr/>
          <a:lstStyle/>
          <a:p>
            <a:r>
              <a:rPr lang="en-US" dirty="0"/>
              <a:t>PRACTICAL APPLICATION</a:t>
            </a:r>
            <a:endParaRPr lang="en-IN" dirty="0"/>
          </a:p>
        </p:txBody>
      </p:sp>
      <p:sp>
        <p:nvSpPr>
          <p:cNvPr id="3" name="Content Placeholder 2">
            <a:extLst>
              <a:ext uri="{FF2B5EF4-FFF2-40B4-BE49-F238E27FC236}">
                <a16:creationId xmlns:a16="http://schemas.microsoft.com/office/drawing/2014/main" id="{1E024B12-833A-38ED-FDD6-B72BDAF326FE}"/>
              </a:ext>
            </a:extLst>
          </p:cNvPr>
          <p:cNvSpPr>
            <a:spLocks noGrp="1"/>
          </p:cNvSpPr>
          <p:nvPr>
            <p:ph idx="1"/>
          </p:nvPr>
        </p:nvSpPr>
        <p:spPr/>
        <p:txBody>
          <a:bodyPr>
            <a:normAutofit/>
          </a:bodyPr>
          <a:lstStyle/>
          <a:p>
            <a:pPr algn="just">
              <a:buFont typeface="Arial" panose="020B0604020202020204" pitchFamily="34" charset="0"/>
              <a:buChar char="•"/>
            </a:pPr>
            <a:r>
              <a:rPr lang="en-IN" sz="1800" b="1" dirty="0"/>
              <a:t>Configuration Files: </a:t>
            </a:r>
            <a:r>
              <a:rPr lang="en-IN" sz="1800" dirty="0"/>
              <a:t>Often use attributes to define settings.</a:t>
            </a:r>
          </a:p>
          <a:p>
            <a:pPr marL="0" indent="0" algn="just">
              <a:buNone/>
            </a:pPr>
            <a:r>
              <a:rPr lang="en-IN" sz="1800" dirty="0"/>
              <a:t>Example:</a:t>
            </a:r>
          </a:p>
          <a:p>
            <a:pPr marL="0" indent="0" algn="just">
              <a:buNone/>
            </a:pPr>
            <a:r>
              <a:rPr lang="en-IN" sz="1800" dirty="0"/>
              <a:t>&lt;config setting="value"/&gt;</a:t>
            </a:r>
          </a:p>
          <a:p>
            <a:pPr algn="just">
              <a:buFont typeface="Arial" panose="020B0604020202020204" pitchFamily="34" charset="0"/>
              <a:buChar char="•"/>
            </a:pPr>
            <a:r>
              <a:rPr lang="en-IN" sz="1800" b="1" dirty="0"/>
              <a:t>Data Interchange Formats: </a:t>
            </a:r>
            <a:r>
              <a:rPr lang="en-IN" sz="1800" dirty="0"/>
              <a:t>Used in formats like RSS and Atom.</a:t>
            </a:r>
          </a:p>
          <a:p>
            <a:pPr marL="0" indent="0" algn="just">
              <a:buNone/>
            </a:pPr>
            <a:r>
              <a:rPr lang="en-IN" sz="1800" dirty="0"/>
              <a:t>Example:</a:t>
            </a:r>
          </a:p>
          <a:p>
            <a:pPr marL="0" indent="0" algn="just">
              <a:buNone/>
            </a:pPr>
            <a:r>
              <a:rPr lang="en-IN" sz="1800" dirty="0"/>
              <a:t>&lt;entry title="News Update" date="2024-05-18"/&gt;</a:t>
            </a:r>
          </a:p>
          <a:p>
            <a:pPr algn="just">
              <a:buFont typeface="Arial" panose="020B0604020202020204" pitchFamily="34" charset="0"/>
              <a:buChar char="•"/>
            </a:pPr>
            <a:r>
              <a:rPr lang="en-IN" sz="1800" b="1" dirty="0"/>
              <a:t>Industry-Specific Uses: </a:t>
            </a:r>
            <a:r>
              <a:rPr lang="en-IN" sz="1800" dirty="0"/>
              <a:t>Healthcare, finance, etc.</a:t>
            </a:r>
          </a:p>
          <a:p>
            <a:pPr marL="0" indent="0" algn="just">
              <a:buNone/>
            </a:pPr>
            <a:r>
              <a:rPr lang="en-IN" sz="1800" dirty="0"/>
              <a:t>Example:</a:t>
            </a:r>
          </a:p>
          <a:p>
            <a:pPr marL="0" indent="0" algn="just">
              <a:buNone/>
            </a:pPr>
            <a:r>
              <a:rPr lang="en-IN" sz="1800" dirty="0"/>
              <a:t>&lt;patient id="P789" name="John Doe" dob="1980-01-01"/&gt;</a:t>
            </a:r>
          </a:p>
        </p:txBody>
      </p:sp>
    </p:spTree>
    <p:extLst>
      <p:ext uri="{BB962C8B-B14F-4D97-AF65-F5344CB8AC3E}">
        <p14:creationId xmlns:p14="http://schemas.microsoft.com/office/powerpoint/2010/main" val="2924989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EBD67-FA0A-B2A7-73B5-C0560D724108}"/>
              </a:ext>
            </a:extLst>
          </p:cNvPr>
          <p:cNvSpPr>
            <a:spLocks noGrp="1"/>
          </p:cNvSpPr>
          <p:nvPr>
            <p:ph type="title"/>
          </p:nvPr>
        </p:nvSpPr>
        <p:spPr/>
        <p:txBody>
          <a:bodyPr/>
          <a:lstStyle/>
          <a:p>
            <a:r>
              <a:rPr lang="en-US" dirty="0"/>
              <a:t>TOOLS AND SOFTWARE FOR XML</a:t>
            </a:r>
            <a:endParaRPr lang="en-IN" dirty="0"/>
          </a:p>
        </p:txBody>
      </p:sp>
      <p:sp>
        <p:nvSpPr>
          <p:cNvPr id="3" name="Content Placeholder 2">
            <a:extLst>
              <a:ext uri="{FF2B5EF4-FFF2-40B4-BE49-F238E27FC236}">
                <a16:creationId xmlns:a16="http://schemas.microsoft.com/office/drawing/2014/main" id="{78E23329-79F9-98EC-24F3-1DC75A65F86B}"/>
              </a:ext>
            </a:extLst>
          </p:cNvPr>
          <p:cNvSpPr>
            <a:spLocks noGrp="1"/>
          </p:cNvSpPr>
          <p:nvPr>
            <p:ph idx="1"/>
          </p:nvPr>
        </p:nvSpPr>
        <p:spPr/>
        <p:txBody>
          <a:bodyPr>
            <a:noAutofit/>
          </a:bodyPr>
          <a:lstStyle/>
          <a:p>
            <a:pPr marL="0" indent="0" algn="just">
              <a:buNone/>
            </a:pPr>
            <a:r>
              <a:rPr lang="en-IN" sz="1800" b="1" dirty="0"/>
              <a:t>Editors: </a:t>
            </a:r>
          </a:p>
          <a:p>
            <a:pPr algn="just">
              <a:buFont typeface="Arial" panose="020B0604020202020204" pitchFamily="34" charset="0"/>
              <a:buChar char="•"/>
            </a:pPr>
            <a:r>
              <a:rPr lang="en-IN" sz="1800" dirty="0"/>
              <a:t>Visual Studio Code</a:t>
            </a:r>
          </a:p>
          <a:p>
            <a:pPr algn="just">
              <a:buFont typeface="Arial" panose="020B0604020202020204" pitchFamily="34" charset="0"/>
              <a:buChar char="•"/>
            </a:pPr>
            <a:r>
              <a:rPr lang="en-IN" sz="1800" dirty="0" err="1"/>
              <a:t>XMLSpy</a:t>
            </a:r>
            <a:endParaRPr lang="en-IN" sz="1800" dirty="0"/>
          </a:p>
          <a:p>
            <a:pPr algn="just">
              <a:buFont typeface="Arial" panose="020B0604020202020204" pitchFamily="34" charset="0"/>
              <a:buChar char="•"/>
            </a:pPr>
            <a:r>
              <a:rPr lang="en-IN" sz="1800" dirty="0"/>
              <a:t>Notepad++</a:t>
            </a:r>
          </a:p>
          <a:p>
            <a:pPr marL="0" indent="0" algn="just">
              <a:buNone/>
            </a:pPr>
            <a:r>
              <a:rPr lang="en-IN" sz="1800" b="1" dirty="0"/>
              <a:t>Validators:</a:t>
            </a:r>
          </a:p>
          <a:p>
            <a:pPr algn="just">
              <a:buFont typeface="Arial" panose="020B0604020202020204" pitchFamily="34" charset="0"/>
              <a:buChar char="•"/>
            </a:pPr>
            <a:r>
              <a:rPr lang="en-IN" sz="1800" dirty="0"/>
              <a:t> </a:t>
            </a:r>
            <a:r>
              <a:rPr lang="en-IN" sz="1800" dirty="0" err="1"/>
              <a:t>xmllint</a:t>
            </a:r>
            <a:endParaRPr lang="en-IN" sz="1800" dirty="0"/>
          </a:p>
          <a:p>
            <a:pPr algn="just">
              <a:buFont typeface="Arial" panose="020B0604020202020204" pitchFamily="34" charset="0"/>
              <a:buChar char="•"/>
            </a:pPr>
            <a:r>
              <a:rPr lang="en-IN" sz="1800" dirty="0"/>
              <a:t>Online XML validators</a:t>
            </a:r>
          </a:p>
          <a:p>
            <a:pPr marL="0" indent="0" algn="just">
              <a:buNone/>
            </a:pPr>
            <a:r>
              <a:rPr lang="en-IN" sz="1800" b="1" dirty="0"/>
              <a:t>Libraries:</a:t>
            </a:r>
          </a:p>
          <a:p>
            <a:pPr algn="just">
              <a:buFont typeface="Arial" panose="020B0604020202020204" pitchFamily="34" charset="0"/>
              <a:buChar char="•"/>
            </a:pPr>
            <a:r>
              <a:rPr lang="en-IN" sz="1800" dirty="0"/>
              <a:t> </a:t>
            </a:r>
            <a:r>
              <a:rPr lang="en-IN" sz="1800" dirty="0" err="1"/>
              <a:t>lxml</a:t>
            </a:r>
            <a:r>
              <a:rPr lang="en-IN" sz="1800" dirty="0"/>
              <a:t> (Python)</a:t>
            </a:r>
          </a:p>
          <a:p>
            <a:pPr algn="just">
              <a:buFont typeface="Arial" panose="020B0604020202020204" pitchFamily="34" charset="0"/>
              <a:buChar char="•"/>
            </a:pPr>
            <a:r>
              <a:rPr lang="en-IN" sz="1800" dirty="0"/>
              <a:t>JAXB (Java)</a:t>
            </a:r>
          </a:p>
        </p:txBody>
      </p:sp>
    </p:spTree>
    <p:extLst>
      <p:ext uri="{BB962C8B-B14F-4D97-AF65-F5344CB8AC3E}">
        <p14:creationId xmlns:p14="http://schemas.microsoft.com/office/powerpoint/2010/main" val="3931286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56E50-1E83-185B-D90F-6AC202A080DF}"/>
              </a:ext>
            </a:extLst>
          </p:cNvPr>
          <p:cNvSpPr>
            <a:spLocks noGrp="1"/>
          </p:cNvSpPr>
          <p:nvPr>
            <p:ph type="title"/>
          </p:nvPr>
        </p:nvSpPr>
        <p:spPr>
          <a:xfrm>
            <a:off x="1066800" y="206830"/>
            <a:ext cx="10058400" cy="1164771"/>
          </a:xfrm>
        </p:spPr>
        <p:txBody>
          <a:bodyPr/>
          <a:lstStyle/>
          <a:p>
            <a:r>
              <a:rPr lang="en-US" dirty="0"/>
              <a:t>VALIDATING AND PARSING</a:t>
            </a:r>
            <a:endParaRPr lang="en-IN" dirty="0"/>
          </a:p>
        </p:txBody>
      </p:sp>
      <p:sp>
        <p:nvSpPr>
          <p:cNvPr id="3" name="Content Placeholder 2">
            <a:extLst>
              <a:ext uri="{FF2B5EF4-FFF2-40B4-BE49-F238E27FC236}">
                <a16:creationId xmlns:a16="http://schemas.microsoft.com/office/drawing/2014/main" id="{F51BD18D-492C-91D3-4A79-06BF98B98B90}"/>
              </a:ext>
            </a:extLst>
          </p:cNvPr>
          <p:cNvSpPr>
            <a:spLocks noGrp="1"/>
          </p:cNvSpPr>
          <p:nvPr>
            <p:ph idx="1"/>
          </p:nvPr>
        </p:nvSpPr>
        <p:spPr>
          <a:xfrm>
            <a:off x="1066800" y="1164771"/>
            <a:ext cx="10058400" cy="5355771"/>
          </a:xfrm>
        </p:spPr>
        <p:txBody>
          <a:bodyPr>
            <a:normAutofit fontScale="92500" lnSpcReduction="20000"/>
          </a:bodyPr>
          <a:lstStyle/>
          <a:p>
            <a:pPr marL="0" indent="0" algn="just">
              <a:buNone/>
            </a:pPr>
            <a:r>
              <a:rPr lang="en-IN" sz="1800" b="1" dirty="0"/>
              <a:t>Validating XML:</a:t>
            </a:r>
          </a:p>
          <a:p>
            <a:pPr algn="just">
              <a:buFont typeface="Arial" panose="020B0604020202020204" pitchFamily="34" charset="0"/>
              <a:buChar char="•"/>
            </a:pPr>
            <a:r>
              <a:rPr lang="en-IN" sz="1800" dirty="0"/>
              <a:t>Use XSD or DTD to validate XML documents.</a:t>
            </a:r>
          </a:p>
          <a:p>
            <a:pPr algn="just">
              <a:buFont typeface="Arial" panose="020B0604020202020204" pitchFamily="34" charset="0"/>
              <a:buChar char="•"/>
            </a:pPr>
            <a:r>
              <a:rPr lang="en-IN" sz="1800" dirty="0"/>
              <a:t>Example with XSD: &lt;</a:t>
            </a:r>
            <a:r>
              <a:rPr lang="en-IN" sz="1800" dirty="0" err="1"/>
              <a:t>xs:attribute</a:t>
            </a:r>
            <a:r>
              <a:rPr lang="en-IN" sz="1800" dirty="0"/>
              <a:t> name="id" type="</a:t>
            </a:r>
            <a:r>
              <a:rPr lang="en-IN" sz="1800" dirty="0" err="1"/>
              <a:t>xs:string</a:t>
            </a:r>
            <a:r>
              <a:rPr lang="en-IN" sz="1800" dirty="0"/>
              <a:t>" use="required"/&gt;</a:t>
            </a:r>
          </a:p>
          <a:p>
            <a:pPr marL="0" indent="0" algn="just">
              <a:buNone/>
            </a:pPr>
            <a:r>
              <a:rPr lang="en-IN" sz="1800" b="1" dirty="0"/>
              <a:t>Parsing XML:</a:t>
            </a:r>
          </a:p>
          <a:p>
            <a:pPr algn="just">
              <a:buFont typeface="Arial" panose="020B0604020202020204" pitchFamily="34" charset="0"/>
              <a:buChar char="•"/>
            </a:pPr>
            <a:r>
              <a:rPr lang="en-IN" sz="1800" dirty="0"/>
              <a:t> Using Python’s </a:t>
            </a:r>
            <a:r>
              <a:rPr lang="en-IN" sz="1800" dirty="0" err="1"/>
              <a:t>xml.etree.ElementTree</a:t>
            </a:r>
            <a:r>
              <a:rPr lang="en-IN" sz="1800" dirty="0"/>
              <a:t>.</a:t>
            </a:r>
          </a:p>
          <a:p>
            <a:pPr marL="0" indent="0" algn="just">
              <a:buNone/>
            </a:pPr>
            <a:r>
              <a:rPr lang="en-IN" sz="1800" dirty="0"/>
              <a:t> Example: import </a:t>
            </a:r>
            <a:r>
              <a:rPr lang="en-IN" sz="1800" dirty="0" err="1"/>
              <a:t>xml.etree.ElementTree</a:t>
            </a:r>
            <a:r>
              <a:rPr lang="en-IN" sz="1800" dirty="0"/>
              <a:t> as ET</a:t>
            </a:r>
          </a:p>
          <a:p>
            <a:pPr marL="0" indent="0" algn="just">
              <a:buNone/>
            </a:pPr>
            <a:r>
              <a:rPr lang="en-IN" sz="1800" dirty="0"/>
              <a:t>                    tree = </a:t>
            </a:r>
            <a:r>
              <a:rPr lang="en-IN" sz="1800" dirty="0" err="1"/>
              <a:t>ET.parse</a:t>
            </a:r>
            <a:r>
              <a:rPr lang="en-IN" sz="1800" dirty="0"/>
              <a:t>('file.xml’)</a:t>
            </a:r>
          </a:p>
          <a:p>
            <a:pPr marL="0" indent="0" algn="just">
              <a:buNone/>
            </a:pPr>
            <a:r>
              <a:rPr lang="en-IN" sz="1800" dirty="0"/>
              <a:t>                    root = </a:t>
            </a:r>
            <a:r>
              <a:rPr lang="en-IN" sz="1800" dirty="0" err="1"/>
              <a:t>tree.getroot</a:t>
            </a:r>
            <a:r>
              <a:rPr lang="en-IN" sz="1800" dirty="0"/>
              <a:t>()</a:t>
            </a:r>
          </a:p>
          <a:p>
            <a:pPr marL="0" indent="0" algn="just">
              <a:buNone/>
            </a:pPr>
            <a:r>
              <a:rPr lang="en-IN" sz="1800" dirty="0"/>
              <a:t>                    print(</a:t>
            </a:r>
            <a:r>
              <a:rPr lang="en-IN" sz="1800" dirty="0" err="1"/>
              <a:t>root.attrib</a:t>
            </a:r>
            <a:r>
              <a:rPr lang="en-IN" sz="1800" dirty="0"/>
              <a:t>)</a:t>
            </a:r>
          </a:p>
          <a:p>
            <a:pPr marL="0" indent="0" algn="just">
              <a:buNone/>
            </a:pPr>
            <a:r>
              <a:rPr lang="en-IN" sz="1800" b="1" dirty="0"/>
              <a:t>Using Java’s DOM parser:</a:t>
            </a:r>
          </a:p>
          <a:p>
            <a:pPr marL="0" indent="0" algn="just">
              <a:buNone/>
            </a:pPr>
            <a:r>
              <a:rPr lang="en-IN" sz="1800" dirty="0"/>
              <a:t>Example: </a:t>
            </a:r>
            <a:r>
              <a:rPr lang="en-IN" sz="1800" dirty="0" err="1"/>
              <a:t>DocumentBuilderFactory</a:t>
            </a:r>
            <a:r>
              <a:rPr lang="en-IN" sz="1800" dirty="0"/>
              <a:t> factory = </a:t>
            </a:r>
            <a:r>
              <a:rPr lang="en-IN" sz="1800" dirty="0" err="1"/>
              <a:t>DocumentBuilderFactory.newInstance</a:t>
            </a:r>
            <a:r>
              <a:rPr lang="en-IN" sz="1800" dirty="0"/>
              <a:t>();</a:t>
            </a:r>
          </a:p>
          <a:p>
            <a:pPr marL="0" indent="0" algn="just">
              <a:buNone/>
            </a:pPr>
            <a:r>
              <a:rPr lang="en-IN" sz="1800" dirty="0"/>
              <a:t>                  </a:t>
            </a:r>
            <a:r>
              <a:rPr lang="en-IN" sz="1800" dirty="0" err="1"/>
              <a:t>DocumentBuilder</a:t>
            </a:r>
            <a:r>
              <a:rPr lang="en-IN" sz="1800" dirty="0"/>
              <a:t> builder = </a:t>
            </a:r>
            <a:r>
              <a:rPr lang="en-IN" sz="1800" dirty="0" err="1"/>
              <a:t>factory.newDocumentBuilder</a:t>
            </a:r>
            <a:r>
              <a:rPr lang="en-IN" sz="1800" dirty="0"/>
              <a:t>();</a:t>
            </a:r>
          </a:p>
          <a:p>
            <a:pPr marL="0" indent="0" algn="just">
              <a:buNone/>
            </a:pPr>
            <a:r>
              <a:rPr lang="en-IN" sz="1800" dirty="0"/>
              <a:t>                  Document doc = </a:t>
            </a:r>
            <a:r>
              <a:rPr lang="en-IN" sz="1800" dirty="0" err="1"/>
              <a:t>builder.parse</a:t>
            </a:r>
            <a:r>
              <a:rPr lang="en-IN" sz="1800" dirty="0"/>
              <a:t>("file.xml");</a:t>
            </a:r>
          </a:p>
          <a:p>
            <a:pPr marL="0" indent="0" algn="just">
              <a:buNone/>
            </a:pPr>
            <a:r>
              <a:rPr lang="en-IN" sz="1800" dirty="0"/>
              <a:t>                  Element </a:t>
            </a:r>
            <a:r>
              <a:rPr lang="en-IN" sz="1800" dirty="0" err="1"/>
              <a:t>element</a:t>
            </a:r>
            <a:r>
              <a:rPr lang="en-IN" sz="1800" dirty="0"/>
              <a:t> = </a:t>
            </a:r>
            <a:r>
              <a:rPr lang="en-IN" sz="1800" dirty="0" err="1"/>
              <a:t>doc.getDocumentElement</a:t>
            </a:r>
            <a:r>
              <a:rPr lang="en-IN" sz="1800" dirty="0"/>
              <a:t>();</a:t>
            </a:r>
          </a:p>
          <a:p>
            <a:pPr marL="0" indent="0" algn="just">
              <a:buNone/>
            </a:pPr>
            <a:r>
              <a:rPr lang="en-IN" sz="1800" dirty="0"/>
              <a:t>                  String </a:t>
            </a:r>
            <a:r>
              <a:rPr lang="en-IN" sz="1800" dirty="0" err="1"/>
              <a:t>attrValue</a:t>
            </a:r>
            <a:r>
              <a:rPr lang="en-IN" sz="1800" dirty="0"/>
              <a:t> = </a:t>
            </a:r>
            <a:r>
              <a:rPr lang="en-IN" sz="1800" dirty="0" err="1"/>
              <a:t>element.getAttribute</a:t>
            </a:r>
            <a:r>
              <a:rPr lang="en-IN" sz="1800" dirty="0"/>
              <a:t>("id");</a:t>
            </a:r>
          </a:p>
          <a:p>
            <a:pPr marL="0" indent="0">
              <a:buNone/>
            </a:pPr>
            <a:endParaRPr lang="en-IN" sz="1800" dirty="0"/>
          </a:p>
        </p:txBody>
      </p:sp>
    </p:spTree>
    <p:extLst>
      <p:ext uri="{BB962C8B-B14F-4D97-AF65-F5344CB8AC3E}">
        <p14:creationId xmlns:p14="http://schemas.microsoft.com/office/powerpoint/2010/main" val="3714606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035D-21C1-F9F6-5832-50E9AED05940}"/>
              </a:ext>
            </a:extLst>
          </p:cNvPr>
          <p:cNvSpPr>
            <a:spLocks noGrp="1"/>
          </p:cNvSpPr>
          <p:nvPr>
            <p:ph type="title"/>
          </p:nvPr>
        </p:nvSpPr>
        <p:spPr/>
        <p:txBody>
          <a:bodyPr/>
          <a:lstStyle/>
          <a:p>
            <a:r>
              <a:rPr lang="en-US" dirty="0"/>
              <a:t>ADVANCED TOPICS</a:t>
            </a:r>
            <a:endParaRPr lang="en-IN" dirty="0"/>
          </a:p>
        </p:txBody>
      </p:sp>
      <p:sp>
        <p:nvSpPr>
          <p:cNvPr id="3" name="Content Placeholder 2">
            <a:extLst>
              <a:ext uri="{FF2B5EF4-FFF2-40B4-BE49-F238E27FC236}">
                <a16:creationId xmlns:a16="http://schemas.microsoft.com/office/drawing/2014/main" id="{E4064354-DDD7-0E29-44B9-DC6F1C99D54E}"/>
              </a:ext>
            </a:extLst>
          </p:cNvPr>
          <p:cNvSpPr>
            <a:spLocks noGrp="1"/>
          </p:cNvSpPr>
          <p:nvPr>
            <p:ph idx="1"/>
          </p:nvPr>
        </p:nvSpPr>
        <p:spPr>
          <a:xfrm>
            <a:off x="1066800" y="2014194"/>
            <a:ext cx="10058400" cy="3849624"/>
          </a:xfrm>
        </p:spPr>
        <p:txBody>
          <a:bodyPr>
            <a:normAutofit/>
          </a:bodyPr>
          <a:lstStyle/>
          <a:p>
            <a:pPr algn="just">
              <a:buFont typeface="Arial" panose="020B0604020202020204" pitchFamily="34" charset="0"/>
              <a:buChar char="•"/>
            </a:pPr>
            <a:r>
              <a:rPr lang="en-US" sz="1800" b="1" dirty="0"/>
              <a:t>Custom Attributes Types:</a:t>
            </a:r>
          </a:p>
          <a:p>
            <a:pPr algn="just">
              <a:buFont typeface="Arial" panose="020B0604020202020204" pitchFamily="34" charset="0"/>
              <a:buChar char="•"/>
            </a:pPr>
            <a:r>
              <a:rPr lang="en-US" sz="1800" dirty="0"/>
              <a:t>Define custom types in XML Schema</a:t>
            </a:r>
          </a:p>
          <a:p>
            <a:pPr marL="0" indent="0" algn="just">
              <a:buNone/>
            </a:pPr>
            <a:r>
              <a:rPr lang="en-US" sz="1800" b="1" dirty="0"/>
              <a:t>Example:</a:t>
            </a:r>
            <a:r>
              <a:rPr lang="en-US" sz="1800" dirty="0"/>
              <a:t>&lt;</a:t>
            </a:r>
            <a:r>
              <a:rPr lang="en-US" sz="1800" dirty="0" err="1"/>
              <a:t>xs:simpleType</a:t>
            </a:r>
            <a:r>
              <a:rPr lang="en-US" sz="1800" dirty="0"/>
              <a:t> name="</a:t>
            </a:r>
            <a:r>
              <a:rPr lang="en-US" sz="1800" dirty="0" err="1"/>
              <a:t>customType</a:t>
            </a:r>
            <a:r>
              <a:rPr lang="en-US" sz="1800" dirty="0"/>
              <a:t>"&gt;</a:t>
            </a:r>
          </a:p>
          <a:p>
            <a:pPr marL="0" indent="0" algn="just">
              <a:buNone/>
            </a:pPr>
            <a:r>
              <a:rPr lang="en-US" sz="1800" dirty="0"/>
              <a:t>                 &lt;</a:t>
            </a:r>
            <a:r>
              <a:rPr lang="en-US" sz="1800" dirty="0" err="1"/>
              <a:t>xs:restriction</a:t>
            </a:r>
            <a:r>
              <a:rPr lang="en-US" sz="1800" dirty="0"/>
              <a:t> base="</a:t>
            </a:r>
            <a:r>
              <a:rPr lang="en-US" sz="1800" dirty="0" err="1"/>
              <a:t>xs:string</a:t>
            </a:r>
            <a:r>
              <a:rPr lang="en-US" sz="1800" dirty="0"/>
              <a:t>"&gt;</a:t>
            </a:r>
          </a:p>
          <a:p>
            <a:pPr marL="0" indent="0" algn="just">
              <a:buNone/>
            </a:pPr>
            <a:r>
              <a:rPr lang="en-US" sz="1800" dirty="0"/>
              <a:t>                 &lt;</a:t>
            </a:r>
            <a:r>
              <a:rPr lang="en-US" sz="1800" dirty="0" err="1"/>
              <a:t>xs:pattern</a:t>
            </a:r>
            <a:r>
              <a:rPr lang="en-US" sz="1800" dirty="0"/>
              <a:t> value="[A-Z]{3}-[0-9]{3}"/&gt;</a:t>
            </a:r>
          </a:p>
          <a:p>
            <a:pPr marL="0" indent="0" algn="just">
              <a:buNone/>
            </a:pPr>
            <a:r>
              <a:rPr lang="en-US" sz="1800" dirty="0"/>
              <a:t>                 &lt;/</a:t>
            </a:r>
            <a:r>
              <a:rPr lang="en-US" sz="1800" dirty="0" err="1"/>
              <a:t>xs:restriction</a:t>
            </a:r>
            <a:r>
              <a:rPr lang="en-US" sz="1800" dirty="0"/>
              <a:t>&gt;</a:t>
            </a:r>
          </a:p>
          <a:p>
            <a:pPr marL="0" indent="0" algn="just">
              <a:buNone/>
            </a:pPr>
            <a:r>
              <a:rPr lang="en-US" sz="1800" dirty="0"/>
              <a:t>                 &lt;/</a:t>
            </a:r>
            <a:r>
              <a:rPr lang="en-US" sz="1800" dirty="0" err="1"/>
              <a:t>xs:simpleType</a:t>
            </a:r>
            <a:r>
              <a:rPr lang="en-US" sz="1800" dirty="0"/>
              <a:t>&gt;</a:t>
            </a:r>
          </a:p>
          <a:p>
            <a:pPr algn="just">
              <a:buFont typeface="Arial" panose="020B0604020202020204" pitchFamily="34" charset="0"/>
              <a:buChar char="•"/>
            </a:pPr>
            <a:r>
              <a:rPr lang="en-US" sz="1800" b="1" dirty="0" err="1"/>
              <a:t>ntegration</a:t>
            </a:r>
            <a:r>
              <a:rPr lang="en-US" sz="1800" b="1" dirty="0"/>
              <a:t> with JSON and APIs:</a:t>
            </a:r>
          </a:p>
          <a:p>
            <a:pPr marL="0" indent="0" algn="just">
              <a:buNone/>
            </a:pPr>
            <a:r>
              <a:rPr lang="en-US" sz="1800" dirty="0"/>
              <a:t>Converting XML attributes to JSON properties.</a:t>
            </a:r>
          </a:p>
          <a:p>
            <a:pPr marL="0" indent="0" algn="just">
              <a:buNone/>
            </a:pPr>
            <a:endParaRPr lang="en-US" sz="1800" dirty="0"/>
          </a:p>
          <a:p>
            <a:pPr algn="just"/>
            <a:endParaRPr lang="en-US" dirty="0"/>
          </a:p>
          <a:p>
            <a:pPr algn="just"/>
            <a:endParaRPr lang="en-IN" dirty="0"/>
          </a:p>
        </p:txBody>
      </p:sp>
    </p:spTree>
    <p:extLst>
      <p:ext uri="{BB962C8B-B14F-4D97-AF65-F5344CB8AC3E}">
        <p14:creationId xmlns:p14="http://schemas.microsoft.com/office/powerpoint/2010/main" val="1223736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A64999-EEDE-8E84-65C5-F4E536C557C0}"/>
              </a:ext>
            </a:extLst>
          </p:cNvPr>
          <p:cNvSpPr>
            <a:spLocks noGrp="1"/>
          </p:cNvSpPr>
          <p:nvPr>
            <p:ph idx="1"/>
          </p:nvPr>
        </p:nvSpPr>
        <p:spPr>
          <a:xfrm>
            <a:off x="1066800" y="566057"/>
            <a:ext cx="10058400" cy="5386687"/>
          </a:xfrm>
        </p:spPr>
        <p:txBody>
          <a:bodyPr>
            <a:normAutofit fontScale="92500" lnSpcReduction="10000"/>
          </a:bodyPr>
          <a:lstStyle/>
          <a:p>
            <a:pPr marL="0" indent="0" algn="just">
              <a:buNone/>
            </a:pPr>
            <a:r>
              <a:rPr lang="en-US" sz="1800" b="1" dirty="0"/>
              <a:t>Example:</a:t>
            </a:r>
          </a:p>
          <a:p>
            <a:pPr marL="0" indent="0" algn="just">
              <a:buNone/>
            </a:pPr>
            <a:r>
              <a:rPr lang="en-US" sz="1800" dirty="0"/>
              <a:t>{</a:t>
            </a:r>
          </a:p>
          <a:p>
            <a:pPr marL="0" indent="0" algn="just">
              <a:buNone/>
            </a:pPr>
            <a:r>
              <a:rPr lang="en-US" sz="1800" dirty="0"/>
              <a:t>  "book": {</a:t>
            </a:r>
          </a:p>
          <a:p>
            <a:pPr marL="0" indent="0" algn="just">
              <a:buNone/>
            </a:pPr>
            <a:r>
              <a:rPr lang="en-US" sz="1800" dirty="0"/>
              <a:t>    "title": "1984",</a:t>
            </a:r>
          </a:p>
          <a:p>
            <a:pPr marL="0" indent="0" algn="just">
              <a:buNone/>
            </a:pPr>
            <a:r>
              <a:rPr lang="en-US" sz="1800" dirty="0"/>
              <a:t>    "author": "George Orwell"</a:t>
            </a:r>
          </a:p>
          <a:p>
            <a:pPr marL="0" indent="0" algn="just">
              <a:buNone/>
            </a:pPr>
            <a:r>
              <a:rPr lang="en-US" sz="1800" dirty="0"/>
              <a:t>  }</a:t>
            </a:r>
          </a:p>
          <a:p>
            <a:pPr marL="0" indent="0" algn="just">
              <a:buNone/>
            </a:pPr>
            <a:r>
              <a:rPr lang="en-US" sz="1800" dirty="0"/>
              <a:t>}</a:t>
            </a:r>
          </a:p>
          <a:p>
            <a:pPr algn="just">
              <a:buFont typeface="Arial" panose="020B0604020202020204" pitchFamily="34" charset="0"/>
              <a:buChar char="•"/>
            </a:pPr>
            <a:endParaRPr lang="en-US" sz="1800" dirty="0"/>
          </a:p>
          <a:p>
            <a:pPr algn="just">
              <a:buFont typeface="Arial" panose="020B0604020202020204" pitchFamily="34" charset="0"/>
              <a:buChar char="•"/>
            </a:pPr>
            <a:r>
              <a:rPr lang="en-IN" sz="1800" b="1" dirty="0"/>
              <a:t>Using Attributes in Complex Data Models:</a:t>
            </a:r>
          </a:p>
          <a:p>
            <a:pPr algn="just">
              <a:buFont typeface="Arial" panose="020B0604020202020204" pitchFamily="34" charset="0"/>
              <a:buChar char="•"/>
            </a:pPr>
            <a:r>
              <a:rPr lang="en-IN" sz="1800" dirty="0"/>
              <a:t>Combining attributes with elements for detailed data representation.</a:t>
            </a:r>
          </a:p>
          <a:p>
            <a:pPr marL="0" indent="0" algn="just">
              <a:buNone/>
            </a:pPr>
            <a:r>
              <a:rPr lang="en-IN" sz="1800" b="1" dirty="0"/>
              <a:t>Example:</a:t>
            </a:r>
          </a:p>
          <a:p>
            <a:pPr marL="0" indent="0" algn="just">
              <a:buNone/>
            </a:pPr>
            <a:r>
              <a:rPr lang="en-IN" sz="1800" dirty="0"/>
              <a:t> &lt;order id="1234" date="2024-05-18"&gt; </a:t>
            </a:r>
          </a:p>
          <a:p>
            <a:pPr marL="0" indent="0" algn="just">
              <a:buNone/>
            </a:pPr>
            <a:r>
              <a:rPr lang="en-IN" sz="1800" dirty="0"/>
              <a:t> &lt;item name="Laptop" quantity="1"/&gt;</a:t>
            </a:r>
          </a:p>
          <a:p>
            <a:pPr marL="0" indent="0" algn="just">
              <a:buNone/>
            </a:pPr>
            <a:r>
              <a:rPr lang="en-IN" sz="1800"/>
              <a:t> &lt;/</a:t>
            </a:r>
            <a:r>
              <a:rPr lang="en-IN" sz="1800" dirty="0"/>
              <a:t>order&gt;</a:t>
            </a:r>
          </a:p>
        </p:txBody>
      </p:sp>
    </p:spTree>
    <p:extLst>
      <p:ext uri="{BB962C8B-B14F-4D97-AF65-F5344CB8AC3E}">
        <p14:creationId xmlns:p14="http://schemas.microsoft.com/office/powerpoint/2010/main" val="2658227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F518B-27D2-EF1A-F329-91FB1160FB58}"/>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F12A27E6-6697-4551-F760-7BADB80B8B32}"/>
              </a:ext>
            </a:extLst>
          </p:cNvPr>
          <p:cNvSpPr>
            <a:spLocks noGrp="1"/>
          </p:cNvSpPr>
          <p:nvPr>
            <p:ph idx="1"/>
          </p:nvPr>
        </p:nvSpPr>
        <p:spPr/>
        <p:txBody>
          <a:bodyPr/>
          <a:lstStyle/>
          <a:p>
            <a:pPr marL="0" indent="0" algn="just">
              <a:buNone/>
            </a:pPr>
            <a:r>
              <a:rPr lang="en-US" sz="1800" dirty="0"/>
              <a:t>XML attributes are vital for adding context and metadata to XML elements, making data more descriptive and accessible. They should be used for simple, concise information, such as identifiers and properties, while complex data should be handled by elements. Following best practices—using meaningful names and keeping values simple—ensures clarity and maintainability. Attributes enhance XML's role in data representation and interchange, making them a powerful tool in various applications. Understanding their effective use is crucial for creating well-structured and functional XML documents</a:t>
            </a:r>
            <a:r>
              <a:rPr lang="en-US" dirty="0"/>
              <a:t>.</a:t>
            </a:r>
            <a:endParaRPr lang="en-IN" dirty="0"/>
          </a:p>
        </p:txBody>
      </p:sp>
    </p:spTree>
    <p:extLst>
      <p:ext uri="{BB962C8B-B14F-4D97-AF65-F5344CB8AC3E}">
        <p14:creationId xmlns:p14="http://schemas.microsoft.com/office/powerpoint/2010/main" val="2562539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FDCB5-42F8-FE16-C483-8992A19C7B0D}"/>
              </a:ext>
            </a:extLst>
          </p:cNvPr>
          <p:cNvSpPr>
            <a:spLocks noGrp="1"/>
          </p:cNvSpPr>
          <p:nvPr>
            <p:ph type="title"/>
          </p:nvPr>
        </p:nvSpPr>
        <p:spPr/>
        <p:txBody>
          <a:bodyPr/>
          <a:lstStyle/>
          <a:p>
            <a:r>
              <a:rPr lang="en-US" dirty="0"/>
              <a:t>INTRODUCTION OF XML</a:t>
            </a:r>
            <a:endParaRPr lang="en-IN" dirty="0"/>
          </a:p>
        </p:txBody>
      </p:sp>
      <p:sp>
        <p:nvSpPr>
          <p:cNvPr id="3" name="Content Placeholder 2">
            <a:extLst>
              <a:ext uri="{FF2B5EF4-FFF2-40B4-BE49-F238E27FC236}">
                <a16:creationId xmlns:a16="http://schemas.microsoft.com/office/drawing/2014/main" id="{9C6C0630-E8B5-AA24-9C92-9789736C2AE9}"/>
              </a:ext>
            </a:extLst>
          </p:cNvPr>
          <p:cNvSpPr>
            <a:spLocks noGrp="1"/>
          </p:cNvSpPr>
          <p:nvPr>
            <p:ph idx="1"/>
          </p:nvPr>
        </p:nvSpPr>
        <p:spPr>
          <a:xfrm>
            <a:off x="1066800" y="1916222"/>
            <a:ext cx="10058400" cy="3849624"/>
          </a:xfrm>
        </p:spPr>
        <p:txBody>
          <a:bodyPr>
            <a:normAutofit lnSpcReduction="10000"/>
          </a:bodyPr>
          <a:lstStyle/>
          <a:p>
            <a:pPr marL="0" indent="0" algn="just">
              <a:buNone/>
            </a:pPr>
            <a:r>
              <a:rPr lang="en-US" sz="1800" dirty="0"/>
              <a:t>Extensible Markup Language (XML) is a flexible text format used for creating structured documents and data interchange on the web. XML is both human-readable and machine-readable, designed to store and transport data.</a:t>
            </a:r>
          </a:p>
          <a:p>
            <a:pPr marL="0" indent="0" algn="just">
              <a:buNone/>
            </a:pPr>
            <a:r>
              <a:rPr lang="en-US" sz="1800" b="1" dirty="0"/>
              <a:t>Example: </a:t>
            </a:r>
          </a:p>
          <a:p>
            <a:pPr marL="0" indent="0" algn="just">
              <a:buNone/>
            </a:pPr>
            <a:r>
              <a:rPr lang="en-US" sz="1800" dirty="0"/>
              <a:t>  &lt;note&gt;</a:t>
            </a:r>
          </a:p>
          <a:p>
            <a:pPr marL="0" indent="0" algn="just">
              <a:buNone/>
            </a:pPr>
            <a:r>
              <a:rPr lang="en-US" sz="1800" dirty="0"/>
              <a:t>  &lt;to&gt;Tove&lt;/to&gt;</a:t>
            </a:r>
          </a:p>
          <a:p>
            <a:pPr marL="0" indent="0" algn="just">
              <a:buNone/>
            </a:pPr>
            <a:r>
              <a:rPr lang="en-US" sz="1800" dirty="0"/>
              <a:t>  &lt;from&gt;Jani&lt;/from&gt;</a:t>
            </a:r>
          </a:p>
          <a:p>
            <a:pPr marL="0" indent="0" algn="just">
              <a:buNone/>
            </a:pPr>
            <a:r>
              <a:rPr lang="en-US" sz="1800" dirty="0"/>
              <a:t>  &lt;heading&gt;Reminder&lt;/heading&gt;</a:t>
            </a:r>
          </a:p>
          <a:p>
            <a:pPr marL="0" indent="0" algn="just">
              <a:buNone/>
            </a:pPr>
            <a:r>
              <a:rPr lang="en-US" sz="1800" dirty="0"/>
              <a:t>  &lt;body&gt;Don't forget me this weekend!&lt;/body&gt;</a:t>
            </a:r>
          </a:p>
          <a:p>
            <a:pPr marL="0" indent="0" algn="just">
              <a:buNone/>
            </a:pPr>
            <a:r>
              <a:rPr lang="en-US" sz="1800" dirty="0"/>
              <a:t>  &lt;/note&gt;</a:t>
            </a:r>
          </a:p>
          <a:p>
            <a:pPr marL="0" indent="0" algn="just">
              <a:buNone/>
            </a:pPr>
            <a:endParaRPr lang="en-IN" sz="1600" dirty="0"/>
          </a:p>
        </p:txBody>
      </p:sp>
    </p:spTree>
    <p:extLst>
      <p:ext uri="{BB962C8B-B14F-4D97-AF65-F5344CB8AC3E}">
        <p14:creationId xmlns:p14="http://schemas.microsoft.com/office/powerpoint/2010/main" val="212713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0B62B7-894F-CEA9-13D0-EF0DD3590442}"/>
              </a:ext>
            </a:extLst>
          </p:cNvPr>
          <p:cNvSpPr>
            <a:spLocks noGrp="1"/>
          </p:cNvSpPr>
          <p:nvPr>
            <p:ph idx="1"/>
          </p:nvPr>
        </p:nvSpPr>
        <p:spPr>
          <a:xfrm>
            <a:off x="1066800" y="2841171"/>
            <a:ext cx="10058400" cy="1262744"/>
          </a:xfrm>
        </p:spPr>
        <p:txBody>
          <a:bodyPr>
            <a:normAutofit/>
          </a:bodyPr>
          <a:lstStyle/>
          <a:p>
            <a:pPr marL="0" indent="0" algn="ctr">
              <a:buNone/>
            </a:pPr>
            <a:r>
              <a:rPr lang="en-US" sz="6000" dirty="0"/>
              <a:t>THANK YOU</a:t>
            </a:r>
          </a:p>
          <a:p>
            <a:pPr marL="0" indent="0" algn="ctr">
              <a:buNone/>
            </a:pPr>
            <a:endParaRPr lang="en-IN" sz="1800" dirty="0"/>
          </a:p>
        </p:txBody>
      </p:sp>
    </p:spTree>
    <p:extLst>
      <p:ext uri="{BB962C8B-B14F-4D97-AF65-F5344CB8AC3E}">
        <p14:creationId xmlns:p14="http://schemas.microsoft.com/office/powerpoint/2010/main" val="1841491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8C267-ACFD-0727-DAF1-A1BD48526DFC}"/>
              </a:ext>
            </a:extLst>
          </p:cNvPr>
          <p:cNvSpPr>
            <a:spLocks noGrp="1"/>
          </p:cNvSpPr>
          <p:nvPr>
            <p:ph type="title"/>
          </p:nvPr>
        </p:nvSpPr>
        <p:spPr/>
        <p:txBody>
          <a:bodyPr/>
          <a:lstStyle/>
          <a:p>
            <a:r>
              <a:rPr lang="en-US" dirty="0"/>
              <a:t>XML ELEMENTS</a:t>
            </a:r>
            <a:endParaRPr lang="en-IN" dirty="0"/>
          </a:p>
        </p:txBody>
      </p:sp>
      <p:sp>
        <p:nvSpPr>
          <p:cNvPr id="3" name="Content Placeholder 2">
            <a:extLst>
              <a:ext uri="{FF2B5EF4-FFF2-40B4-BE49-F238E27FC236}">
                <a16:creationId xmlns:a16="http://schemas.microsoft.com/office/drawing/2014/main" id="{BE93B97A-6D57-DD72-D8E8-DFB550B19F82}"/>
              </a:ext>
            </a:extLst>
          </p:cNvPr>
          <p:cNvSpPr>
            <a:spLocks noGrp="1"/>
          </p:cNvSpPr>
          <p:nvPr>
            <p:ph idx="1"/>
          </p:nvPr>
        </p:nvSpPr>
        <p:spPr/>
        <p:txBody>
          <a:bodyPr/>
          <a:lstStyle/>
          <a:p>
            <a:pPr algn="just">
              <a:buFont typeface="Arial" panose="020B0604020202020204" pitchFamily="34" charset="0"/>
              <a:buChar char="•"/>
            </a:pPr>
            <a:r>
              <a:rPr lang="en-US" sz="1800" dirty="0"/>
              <a:t>Elements are the primary building blocks of an XML document.</a:t>
            </a:r>
          </a:p>
          <a:p>
            <a:pPr algn="just">
              <a:buFont typeface="Arial" panose="020B0604020202020204" pitchFamily="34" charset="0"/>
              <a:buChar char="•"/>
            </a:pPr>
            <a:r>
              <a:rPr lang="en-US" sz="1800" dirty="0"/>
              <a:t>An element consists of a start tag, content, and an end tag.</a:t>
            </a:r>
          </a:p>
          <a:p>
            <a:pPr algn="just">
              <a:buFont typeface="Arial" panose="020B0604020202020204" pitchFamily="34" charset="0"/>
              <a:buChar char="•"/>
            </a:pPr>
            <a:r>
              <a:rPr lang="en-US" sz="1800" dirty="0"/>
              <a:t>Elements can contain other elements, attributes, text, or a mix of these.</a:t>
            </a:r>
          </a:p>
          <a:p>
            <a:pPr marL="0" indent="0" algn="just">
              <a:buNone/>
            </a:pPr>
            <a:r>
              <a:rPr lang="en-US" sz="1800" b="1" dirty="0"/>
              <a:t>Example:</a:t>
            </a:r>
          </a:p>
          <a:p>
            <a:pPr marL="0" indent="0" algn="just">
              <a:buNone/>
            </a:pPr>
            <a:r>
              <a:rPr lang="en-US" sz="1800" dirty="0"/>
              <a:t>  &lt;book&gt;</a:t>
            </a:r>
          </a:p>
          <a:p>
            <a:pPr marL="0" indent="0" algn="just">
              <a:buNone/>
            </a:pPr>
            <a:r>
              <a:rPr lang="en-US" sz="1800" dirty="0"/>
              <a:t>  &lt;title&gt;The Great Gatsby&lt;/title&gt;</a:t>
            </a:r>
          </a:p>
          <a:p>
            <a:pPr marL="0" indent="0" algn="just">
              <a:buNone/>
            </a:pPr>
            <a:r>
              <a:rPr lang="en-US" sz="1800" dirty="0"/>
              <a:t>  &lt;author&gt;F. Scott Fitzgerald&lt;/author&gt;</a:t>
            </a:r>
          </a:p>
          <a:p>
            <a:pPr marL="0" indent="0" algn="just">
              <a:buNone/>
            </a:pPr>
            <a:r>
              <a:rPr lang="en-US" sz="1800" dirty="0"/>
              <a:t>  &lt;year&gt;1925&lt;/year&gt;</a:t>
            </a:r>
          </a:p>
          <a:p>
            <a:pPr marL="0" indent="0" algn="just">
              <a:buNone/>
            </a:pPr>
            <a:r>
              <a:rPr lang="en-US" sz="1800" dirty="0"/>
              <a:t>  &lt;/book&gt;</a:t>
            </a:r>
          </a:p>
          <a:p>
            <a:pPr marL="0" indent="0" algn="just">
              <a:buNone/>
            </a:pPr>
            <a:endParaRPr lang="en-IN" dirty="0"/>
          </a:p>
        </p:txBody>
      </p:sp>
    </p:spTree>
    <p:extLst>
      <p:ext uri="{BB962C8B-B14F-4D97-AF65-F5344CB8AC3E}">
        <p14:creationId xmlns:p14="http://schemas.microsoft.com/office/powerpoint/2010/main" val="3700496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492F-4C1E-0B0D-F0D8-803D2A2C0EBD}"/>
              </a:ext>
            </a:extLst>
          </p:cNvPr>
          <p:cNvSpPr>
            <a:spLocks noGrp="1"/>
          </p:cNvSpPr>
          <p:nvPr>
            <p:ph type="title"/>
          </p:nvPr>
        </p:nvSpPr>
        <p:spPr/>
        <p:txBody>
          <a:bodyPr/>
          <a:lstStyle/>
          <a:p>
            <a:r>
              <a:rPr lang="en-US" dirty="0"/>
              <a:t>XML ATTRIBUTES OVERVIEW</a:t>
            </a:r>
            <a:endParaRPr lang="en-IN" dirty="0"/>
          </a:p>
        </p:txBody>
      </p:sp>
      <p:sp>
        <p:nvSpPr>
          <p:cNvPr id="3" name="Content Placeholder 2">
            <a:extLst>
              <a:ext uri="{FF2B5EF4-FFF2-40B4-BE49-F238E27FC236}">
                <a16:creationId xmlns:a16="http://schemas.microsoft.com/office/drawing/2014/main" id="{896F3C5D-B690-F6E2-5597-47EA78978CD1}"/>
              </a:ext>
            </a:extLst>
          </p:cNvPr>
          <p:cNvSpPr>
            <a:spLocks noGrp="1"/>
          </p:cNvSpPr>
          <p:nvPr>
            <p:ph idx="1"/>
          </p:nvPr>
        </p:nvSpPr>
        <p:spPr/>
        <p:txBody>
          <a:bodyPr>
            <a:normAutofit/>
          </a:bodyPr>
          <a:lstStyle/>
          <a:p>
            <a:pPr algn="just">
              <a:buFont typeface="Arial" panose="020B0604020202020204" pitchFamily="34" charset="0"/>
              <a:buChar char="•"/>
            </a:pPr>
            <a:r>
              <a:rPr lang="en-US" sz="1800" dirty="0"/>
              <a:t>Attributes provide additional information about elements.</a:t>
            </a:r>
          </a:p>
          <a:p>
            <a:pPr algn="just">
              <a:buFont typeface="Arial" panose="020B0604020202020204" pitchFamily="34" charset="0"/>
              <a:buChar char="•"/>
            </a:pPr>
            <a:r>
              <a:rPr lang="en-US" sz="1800" dirty="0"/>
              <a:t>They are defined within the start tag of an element.</a:t>
            </a:r>
          </a:p>
          <a:p>
            <a:pPr algn="just">
              <a:buFont typeface="Arial" panose="020B0604020202020204" pitchFamily="34" charset="0"/>
              <a:buChar char="•"/>
            </a:pPr>
            <a:r>
              <a:rPr lang="en-US" sz="1800" dirty="0"/>
              <a:t>Attributes are used to convey metadata or properties about the element.</a:t>
            </a:r>
          </a:p>
          <a:p>
            <a:pPr marL="0" indent="0" algn="just">
              <a:buNone/>
            </a:pPr>
            <a:r>
              <a:rPr lang="en-US" sz="1800" b="1" dirty="0"/>
              <a:t>Example:</a:t>
            </a:r>
          </a:p>
          <a:p>
            <a:pPr marL="0" indent="0" algn="just">
              <a:buNone/>
            </a:pPr>
            <a:r>
              <a:rPr lang="en-US" sz="1800" dirty="0"/>
              <a:t> &lt;book title="The Great Gatsby" author="F. Scott Fitzgerald" year="1925"&gt;</a:t>
            </a:r>
          </a:p>
          <a:p>
            <a:pPr marL="0" indent="0" algn="just">
              <a:buNone/>
            </a:pPr>
            <a:r>
              <a:rPr lang="en-US" sz="1800" dirty="0"/>
              <a:t> &lt;summary&gt;A novel set in the 1920s...&lt;/summary&gt;</a:t>
            </a:r>
          </a:p>
          <a:p>
            <a:pPr marL="0" indent="0" algn="just">
              <a:buNone/>
            </a:pPr>
            <a:r>
              <a:rPr lang="en-US" sz="1800" dirty="0"/>
              <a:t> &lt;/book&gt;</a:t>
            </a:r>
          </a:p>
          <a:p>
            <a:pPr marL="0" indent="0" algn="just">
              <a:buNone/>
            </a:pPr>
            <a:endParaRPr lang="en-IN" sz="1600" dirty="0"/>
          </a:p>
        </p:txBody>
      </p:sp>
    </p:spTree>
    <p:extLst>
      <p:ext uri="{BB962C8B-B14F-4D97-AF65-F5344CB8AC3E}">
        <p14:creationId xmlns:p14="http://schemas.microsoft.com/office/powerpoint/2010/main" val="3899706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2A3A9-EE83-DC1A-3948-23AC040F3205}"/>
              </a:ext>
            </a:extLst>
          </p:cNvPr>
          <p:cNvSpPr>
            <a:spLocks noGrp="1"/>
          </p:cNvSpPr>
          <p:nvPr>
            <p:ph type="title"/>
          </p:nvPr>
        </p:nvSpPr>
        <p:spPr>
          <a:xfrm>
            <a:off x="1066800" y="566058"/>
            <a:ext cx="10058400" cy="1360711"/>
          </a:xfrm>
        </p:spPr>
        <p:txBody>
          <a:bodyPr/>
          <a:lstStyle/>
          <a:p>
            <a:r>
              <a:rPr lang="en-US" dirty="0"/>
              <a:t>ATTRIBUTES  VS. ELEMENTS</a:t>
            </a:r>
            <a:endParaRPr lang="en-IN" dirty="0"/>
          </a:p>
        </p:txBody>
      </p:sp>
      <p:sp>
        <p:nvSpPr>
          <p:cNvPr id="3" name="Content Placeholder 2">
            <a:extLst>
              <a:ext uri="{FF2B5EF4-FFF2-40B4-BE49-F238E27FC236}">
                <a16:creationId xmlns:a16="http://schemas.microsoft.com/office/drawing/2014/main" id="{CBD7103D-C22E-6510-BC17-7E82969D450D}"/>
              </a:ext>
            </a:extLst>
          </p:cNvPr>
          <p:cNvSpPr>
            <a:spLocks noGrp="1"/>
          </p:cNvSpPr>
          <p:nvPr>
            <p:ph idx="1"/>
          </p:nvPr>
        </p:nvSpPr>
        <p:spPr>
          <a:xfrm>
            <a:off x="1066800" y="1926770"/>
            <a:ext cx="10058400" cy="4365171"/>
          </a:xfrm>
        </p:spPr>
        <p:txBody>
          <a:bodyPr>
            <a:noAutofit/>
          </a:bodyPr>
          <a:lstStyle/>
          <a:p>
            <a:pPr algn="just">
              <a:buFont typeface="Arial" panose="020B0604020202020204" pitchFamily="34" charset="0"/>
              <a:buChar char="•"/>
            </a:pPr>
            <a:r>
              <a:rPr lang="en-IN" sz="1800" b="1" dirty="0"/>
              <a:t>Attributes</a:t>
            </a:r>
            <a:r>
              <a:rPr lang="en-IN" sz="1800" dirty="0"/>
              <a:t>: Used for metadata, typically short and simple.xml</a:t>
            </a:r>
          </a:p>
          <a:p>
            <a:pPr marL="0" indent="0" algn="just">
              <a:buNone/>
            </a:pPr>
            <a:r>
              <a:rPr lang="en-IN" sz="1800" dirty="0"/>
              <a:t>Example:&lt;book title="1984" author="George Orwell"/&gt;</a:t>
            </a:r>
          </a:p>
          <a:p>
            <a:pPr algn="just">
              <a:buFont typeface="Arial" panose="020B0604020202020204" pitchFamily="34" charset="0"/>
              <a:buChar char="•"/>
            </a:pPr>
            <a:r>
              <a:rPr lang="en-IN" sz="1800" b="1" dirty="0"/>
              <a:t>Elements:</a:t>
            </a:r>
            <a:r>
              <a:rPr lang="en-IN" sz="1800" dirty="0"/>
              <a:t> Used for data content, can be nested, complex.xml</a:t>
            </a:r>
          </a:p>
          <a:p>
            <a:pPr marL="0" indent="0" algn="just">
              <a:buNone/>
            </a:pPr>
            <a:r>
              <a:rPr lang="en-IN" sz="1800" dirty="0"/>
              <a:t>Example:&lt;book&gt; &lt;title&gt;1984&lt;/title&gt;  </a:t>
            </a:r>
          </a:p>
          <a:p>
            <a:pPr marL="0" indent="0" algn="just">
              <a:buNone/>
            </a:pPr>
            <a:r>
              <a:rPr lang="en-IN" sz="1800" dirty="0"/>
              <a:t>  	&lt;author&gt;George Orwell&lt;/author&gt;</a:t>
            </a:r>
          </a:p>
          <a:p>
            <a:pPr marL="0" indent="0" algn="just">
              <a:buNone/>
            </a:pPr>
            <a:r>
              <a:rPr lang="en-IN" sz="1800" dirty="0"/>
              <a:t>	&lt;/book&gt;</a:t>
            </a:r>
          </a:p>
          <a:p>
            <a:pPr algn="just">
              <a:buFont typeface="Arial" panose="020B0604020202020204" pitchFamily="34" charset="0"/>
              <a:buChar char="•"/>
            </a:pPr>
            <a:r>
              <a:rPr lang="en-IN" sz="1800" b="1" dirty="0"/>
              <a:t>Comparison Example: </a:t>
            </a:r>
            <a:r>
              <a:rPr lang="en-IN" sz="1800" dirty="0"/>
              <a:t>&lt;person name="John" age="30"/&gt;</a:t>
            </a:r>
          </a:p>
          <a:p>
            <a:pPr algn="just">
              <a:buFont typeface="Arial" panose="020B0604020202020204" pitchFamily="34" charset="0"/>
              <a:buChar char="•"/>
            </a:pPr>
            <a:r>
              <a:rPr lang="en-IN" sz="1800" b="1" dirty="0"/>
              <a:t>vs. Example: </a:t>
            </a:r>
            <a:r>
              <a:rPr lang="en-IN" sz="1800" dirty="0"/>
              <a:t>&lt;person&gt;</a:t>
            </a:r>
          </a:p>
          <a:p>
            <a:pPr marL="0" indent="0" algn="just">
              <a:buNone/>
            </a:pPr>
            <a:r>
              <a:rPr lang="en-IN" sz="1800" dirty="0"/>
              <a:t> 	             &lt;name&gt;John&lt;/name&gt; </a:t>
            </a:r>
          </a:p>
          <a:p>
            <a:pPr marL="0" indent="0" algn="just">
              <a:buNone/>
            </a:pPr>
            <a:r>
              <a:rPr lang="en-IN" sz="1800" dirty="0"/>
              <a:t> 	             &lt;age&gt;30&lt;/age&gt;&lt;/person&gt;</a:t>
            </a:r>
          </a:p>
        </p:txBody>
      </p:sp>
    </p:spTree>
    <p:extLst>
      <p:ext uri="{BB962C8B-B14F-4D97-AF65-F5344CB8AC3E}">
        <p14:creationId xmlns:p14="http://schemas.microsoft.com/office/powerpoint/2010/main" val="682126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D46B3-18B9-3554-A4D0-B5B45C1A1E03}"/>
              </a:ext>
            </a:extLst>
          </p:cNvPr>
          <p:cNvSpPr>
            <a:spLocks noGrp="1"/>
          </p:cNvSpPr>
          <p:nvPr>
            <p:ph type="title"/>
          </p:nvPr>
        </p:nvSpPr>
        <p:spPr/>
        <p:txBody>
          <a:bodyPr/>
          <a:lstStyle/>
          <a:p>
            <a:r>
              <a:rPr lang="en-US" dirty="0"/>
              <a:t>SYNTAX OF XML  ATTRIBUTES</a:t>
            </a:r>
            <a:endParaRPr lang="en-IN" dirty="0"/>
          </a:p>
        </p:txBody>
      </p:sp>
      <p:sp>
        <p:nvSpPr>
          <p:cNvPr id="3" name="Content Placeholder 2">
            <a:extLst>
              <a:ext uri="{FF2B5EF4-FFF2-40B4-BE49-F238E27FC236}">
                <a16:creationId xmlns:a16="http://schemas.microsoft.com/office/drawing/2014/main" id="{7BDDEDDB-185B-DF83-3089-DBE3CC980975}"/>
              </a:ext>
            </a:extLst>
          </p:cNvPr>
          <p:cNvSpPr>
            <a:spLocks noGrp="1"/>
          </p:cNvSpPr>
          <p:nvPr>
            <p:ph idx="1"/>
          </p:nvPr>
        </p:nvSpPr>
        <p:spPr>
          <a:xfrm>
            <a:off x="1066800" y="2103120"/>
            <a:ext cx="10058400" cy="4112286"/>
          </a:xfrm>
        </p:spPr>
        <p:txBody>
          <a:bodyPr>
            <a:normAutofit/>
          </a:bodyPr>
          <a:lstStyle/>
          <a:p>
            <a:pPr algn="just">
              <a:buFont typeface="Arial" panose="020B0604020202020204" pitchFamily="34" charset="0"/>
              <a:buChar char="•"/>
            </a:pPr>
            <a:r>
              <a:rPr lang="en-US" sz="1800" dirty="0"/>
              <a:t>Attributes must be enclosed in either single (`’`) or double (`“`) quotation marks.</a:t>
            </a:r>
          </a:p>
          <a:p>
            <a:pPr algn="just">
              <a:buFont typeface="Arial" panose="020B0604020202020204" pitchFamily="34" charset="0"/>
              <a:buChar char="•"/>
            </a:pPr>
            <a:r>
              <a:rPr lang="en-US" sz="1800" dirty="0"/>
              <a:t>Attribute names must be unique within an element.</a:t>
            </a:r>
          </a:p>
          <a:p>
            <a:pPr marL="0" indent="0" algn="just">
              <a:buNone/>
            </a:pPr>
            <a:r>
              <a:rPr lang="en-US" sz="1800" b="1" dirty="0"/>
              <a:t>Example:</a:t>
            </a:r>
          </a:p>
          <a:p>
            <a:pPr marL="0" indent="0" algn="just">
              <a:buNone/>
            </a:pPr>
            <a:r>
              <a:rPr lang="en-US" sz="1800" dirty="0"/>
              <a:t>&lt;employee id="E123" name="Jane Doe" department="HR"/&gt;</a:t>
            </a:r>
          </a:p>
          <a:p>
            <a:pPr marL="0" indent="0" algn="just">
              <a:buNone/>
            </a:pPr>
            <a:r>
              <a:rPr lang="en-US" sz="1800" b="1" dirty="0"/>
              <a:t>Example of XML Attributes:</a:t>
            </a:r>
          </a:p>
          <a:p>
            <a:pPr algn="just">
              <a:buFont typeface="Arial" panose="020B0604020202020204" pitchFamily="34" charset="0"/>
              <a:buChar char="•"/>
            </a:pPr>
            <a:r>
              <a:rPr lang="en-IN" sz="1800" b="1" dirty="0"/>
              <a:t>Simple Example:</a:t>
            </a:r>
          </a:p>
          <a:p>
            <a:pPr marL="0" indent="0" algn="just">
              <a:buNone/>
            </a:pPr>
            <a:r>
              <a:rPr lang="en-IN" sz="1800" dirty="0"/>
              <a:t>&lt;book title="1984" author="George Orwell" year="1949"/&gt;</a:t>
            </a:r>
          </a:p>
          <a:p>
            <a:pPr algn="just">
              <a:buFont typeface="Arial" panose="020B0604020202020204" pitchFamily="34" charset="0"/>
              <a:buChar char="•"/>
            </a:pPr>
            <a:r>
              <a:rPr lang="en-IN" sz="1800" b="1" dirty="0"/>
              <a:t>Complex Example:</a:t>
            </a:r>
          </a:p>
          <a:p>
            <a:pPr marL="0" indent="0" algn="just">
              <a:buNone/>
            </a:pPr>
            <a:r>
              <a:rPr lang="en-IN" sz="1800" dirty="0"/>
              <a:t>&lt;product id="P456" name="Laptop" price="1200.00" currency="USD"/&gt;</a:t>
            </a:r>
          </a:p>
          <a:p>
            <a:pPr marL="0" indent="0" algn="just">
              <a:buNone/>
            </a:pPr>
            <a:endParaRPr lang="en-US" sz="1800" dirty="0"/>
          </a:p>
          <a:p>
            <a:pPr marL="0" indent="0" algn="just">
              <a:buNone/>
            </a:pPr>
            <a:endParaRPr lang="en-IN" sz="1800" dirty="0"/>
          </a:p>
        </p:txBody>
      </p:sp>
    </p:spTree>
    <p:extLst>
      <p:ext uri="{BB962C8B-B14F-4D97-AF65-F5344CB8AC3E}">
        <p14:creationId xmlns:p14="http://schemas.microsoft.com/office/powerpoint/2010/main" val="3851037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BCC9A-5470-21F0-7179-48698EFD6C42}"/>
              </a:ext>
            </a:extLst>
          </p:cNvPr>
          <p:cNvSpPr>
            <a:spLocks noGrp="1"/>
          </p:cNvSpPr>
          <p:nvPr>
            <p:ph type="title"/>
          </p:nvPr>
        </p:nvSpPr>
        <p:spPr/>
        <p:txBody>
          <a:bodyPr/>
          <a:lstStyle/>
          <a:p>
            <a:r>
              <a:rPr lang="en-US" dirty="0"/>
              <a:t>BEST PRACTICES FOR USING ATTRIBUTES</a:t>
            </a:r>
            <a:endParaRPr lang="en-IN" dirty="0"/>
          </a:p>
        </p:txBody>
      </p:sp>
      <p:sp>
        <p:nvSpPr>
          <p:cNvPr id="3" name="Content Placeholder 2">
            <a:extLst>
              <a:ext uri="{FF2B5EF4-FFF2-40B4-BE49-F238E27FC236}">
                <a16:creationId xmlns:a16="http://schemas.microsoft.com/office/drawing/2014/main" id="{FA6E0E6A-35EA-8E30-02A4-BE66C757DCFC}"/>
              </a:ext>
            </a:extLst>
          </p:cNvPr>
          <p:cNvSpPr>
            <a:spLocks noGrp="1"/>
          </p:cNvSpPr>
          <p:nvPr>
            <p:ph idx="1"/>
          </p:nvPr>
        </p:nvSpPr>
        <p:spPr/>
        <p:txBody>
          <a:bodyPr>
            <a:normAutofit/>
          </a:bodyPr>
          <a:lstStyle/>
          <a:p>
            <a:pPr algn="just">
              <a:buFont typeface="Arial" panose="020B0604020202020204" pitchFamily="34" charset="0"/>
              <a:buChar char="•"/>
            </a:pPr>
            <a:r>
              <a:rPr lang="en-IN" sz="1800" dirty="0"/>
              <a:t>Use attributes for metadata or properties, not for storing complex data.</a:t>
            </a:r>
          </a:p>
          <a:p>
            <a:pPr algn="just">
              <a:buFont typeface="Arial" panose="020B0604020202020204" pitchFamily="34" charset="0"/>
              <a:buChar char="•"/>
            </a:pPr>
            <a:r>
              <a:rPr lang="en-IN" sz="1800" dirty="0"/>
              <a:t>Keep attribute values concise</a:t>
            </a:r>
          </a:p>
          <a:p>
            <a:pPr algn="just">
              <a:buFont typeface="Arial" panose="020B0604020202020204" pitchFamily="34" charset="0"/>
              <a:buChar char="•"/>
            </a:pPr>
            <a:r>
              <a:rPr lang="en-IN" sz="1800" dirty="0"/>
              <a:t>.Use meaningful and descriptive attribute names.</a:t>
            </a:r>
          </a:p>
          <a:p>
            <a:pPr algn="just">
              <a:buFont typeface="Arial" panose="020B0604020202020204" pitchFamily="34" charset="0"/>
              <a:buChar char="•"/>
            </a:pPr>
            <a:r>
              <a:rPr lang="en-IN" sz="1800" dirty="0"/>
              <a:t>Avoid redundant attributes</a:t>
            </a:r>
          </a:p>
          <a:p>
            <a:pPr marL="0" indent="0" algn="just">
              <a:buNone/>
            </a:pPr>
            <a:r>
              <a:rPr lang="en-IN" sz="1800" b="1" dirty="0"/>
              <a:t>Example of good practice:</a:t>
            </a:r>
          </a:p>
          <a:p>
            <a:pPr marL="0" indent="0" algn="just">
              <a:buNone/>
            </a:pPr>
            <a:r>
              <a:rPr lang="en-IN" sz="1800" dirty="0"/>
              <a:t>&lt;car model="Mustang" make="Ford" year="1969"/&gt;</a:t>
            </a:r>
          </a:p>
        </p:txBody>
      </p:sp>
    </p:spTree>
    <p:extLst>
      <p:ext uri="{BB962C8B-B14F-4D97-AF65-F5344CB8AC3E}">
        <p14:creationId xmlns:p14="http://schemas.microsoft.com/office/powerpoint/2010/main" val="2400200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A650C-6D78-6A54-51B7-8DA86C11A168}"/>
              </a:ext>
            </a:extLst>
          </p:cNvPr>
          <p:cNvSpPr>
            <a:spLocks noGrp="1"/>
          </p:cNvSpPr>
          <p:nvPr>
            <p:ph type="title"/>
          </p:nvPr>
        </p:nvSpPr>
        <p:spPr/>
        <p:txBody>
          <a:bodyPr/>
          <a:lstStyle/>
          <a:p>
            <a:r>
              <a:rPr lang="en-US" dirty="0"/>
              <a:t>COMMON USES OF ATTRIBUTES</a:t>
            </a:r>
            <a:endParaRPr lang="en-IN" dirty="0"/>
          </a:p>
        </p:txBody>
      </p:sp>
      <p:sp>
        <p:nvSpPr>
          <p:cNvPr id="3" name="Content Placeholder 2">
            <a:extLst>
              <a:ext uri="{FF2B5EF4-FFF2-40B4-BE49-F238E27FC236}">
                <a16:creationId xmlns:a16="http://schemas.microsoft.com/office/drawing/2014/main" id="{61470535-8EBF-441A-158F-AB082FE2469E}"/>
              </a:ext>
            </a:extLst>
          </p:cNvPr>
          <p:cNvSpPr>
            <a:spLocks noGrp="1"/>
          </p:cNvSpPr>
          <p:nvPr>
            <p:ph idx="1"/>
          </p:nvPr>
        </p:nvSpPr>
        <p:spPr/>
        <p:txBody>
          <a:bodyPr>
            <a:normAutofit/>
          </a:bodyPr>
          <a:lstStyle/>
          <a:p>
            <a:pPr algn="just">
              <a:buFont typeface="Arial" panose="020B0604020202020204" pitchFamily="34" charset="0"/>
              <a:buChar char="•"/>
            </a:pPr>
            <a:r>
              <a:rPr lang="en-IN" sz="1800" b="1" dirty="0"/>
              <a:t>Metadata:</a:t>
            </a:r>
            <a:r>
              <a:rPr lang="en-IN" sz="1800" dirty="0"/>
              <a:t> Provides additional information about elements (e.g., id, type, class).</a:t>
            </a:r>
          </a:p>
          <a:p>
            <a:pPr marL="0" indent="0" algn="just">
              <a:buNone/>
            </a:pPr>
            <a:r>
              <a:rPr lang="en-IN" sz="1800" dirty="0"/>
              <a:t>Example: </a:t>
            </a:r>
          </a:p>
          <a:p>
            <a:pPr marL="0" indent="0" algn="just">
              <a:buNone/>
            </a:pPr>
            <a:r>
              <a:rPr lang="en-IN" sz="1800" dirty="0"/>
              <a:t>&lt;file name="document.txt" size="15KB" type="text"/&gt;</a:t>
            </a:r>
          </a:p>
          <a:p>
            <a:pPr algn="just">
              <a:buFont typeface="Arial" panose="020B0604020202020204" pitchFamily="34" charset="0"/>
              <a:buChar char="•"/>
            </a:pPr>
            <a:r>
              <a:rPr lang="en-IN" sz="1800" b="1" dirty="0"/>
              <a:t>Configuration Settings: </a:t>
            </a:r>
            <a:r>
              <a:rPr lang="en-IN" sz="1800" dirty="0"/>
              <a:t>Defines settings or parameters.xml.</a:t>
            </a:r>
          </a:p>
          <a:p>
            <a:pPr marL="0" indent="0" algn="just">
              <a:buNone/>
            </a:pPr>
            <a:r>
              <a:rPr lang="en-IN" sz="1800" dirty="0"/>
              <a:t>Example:</a:t>
            </a:r>
          </a:p>
          <a:p>
            <a:pPr marL="0" indent="0" algn="just">
              <a:buNone/>
            </a:pPr>
            <a:r>
              <a:rPr lang="en-IN" sz="1800" b="1" dirty="0"/>
              <a:t> </a:t>
            </a:r>
            <a:r>
              <a:rPr lang="en-IN" sz="1800" dirty="0"/>
              <a:t>&lt;setting name="theme" value="dark"/&gt;</a:t>
            </a:r>
          </a:p>
          <a:p>
            <a:pPr algn="just">
              <a:buFont typeface="Arial" panose="020B0604020202020204" pitchFamily="34" charset="0"/>
              <a:buChar char="•"/>
            </a:pPr>
            <a:r>
              <a:rPr lang="en-IN" sz="1800" b="1" dirty="0"/>
              <a:t>Descriptive Information: </a:t>
            </a:r>
            <a:r>
              <a:rPr lang="en-IN" sz="1800" dirty="0"/>
              <a:t>Adds descriptions or qualifiers.</a:t>
            </a:r>
          </a:p>
          <a:p>
            <a:pPr marL="0" indent="0" algn="just">
              <a:buNone/>
            </a:pPr>
            <a:r>
              <a:rPr lang="en-IN" sz="1800" dirty="0"/>
              <a:t>Example: </a:t>
            </a:r>
          </a:p>
          <a:p>
            <a:pPr marL="0" indent="0" algn="just">
              <a:buNone/>
            </a:pPr>
            <a:r>
              <a:rPr lang="en-IN" sz="1800" dirty="0"/>
              <a:t>&lt;image </a:t>
            </a:r>
            <a:r>
              <a:rPr lang="en-IN" sz="1800" dirty="0" err="1"/>
              <a:t>src</a:t>
            </a:r>
            <a:r>
              <a:rPr lang="en-IN" sz="1800" dirty="0"/>
              <a:t>="photo.jpg" alt="A scenic view"/&gt;</a:t>
            </a:r>
          </a:p>
        </p:txBody>
      </p:sp>
    </p:spTree>
    <p:extLst>
      <p:ext uri="{BB962C8B-B14F-4D97-AF65-F5344CB8AC3E}">
        <p14:creationId xmlns:p14="http://schemas.microsoft.com/office/powerpoint/2010/main" val="255659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A5642-527C-8BBA-FA9D-11CA15511DE4}"/>
              </a:ext>
            </a:extLst>
          </p:cNvPr>
          <p:cNvSpPr>
            <a:spLocks noGrp="1"/>
          </p:cNvSpPr>
          <p:nvPr>
            <p:ph type="title"/>
          </p:nvPr>
        </p:nvSpPr>
        <p:spPr/>
        <p:txBody>
          <a:bodyPr/>
          <a:lstStyle/>
          <a:p>
            <a:r>
              <a:rPr lang="en-US" dirty="0"/>
              <a:t>ATTRIBUTE TYPES</a:t>
            </a:r>
            <a:endParaRPr lang="en-IN" dirty="0"/>
          </a:p>
        </p:txBody>
      </p:sp>
      <p:sp>
        <p:nvSpPr>
          <p:cNvPr id="3" name="Content Placeholder 2">
            <a:extLst>
              <a:ext uri="{FF2B5EF4-FFF2-40B4-BE49-F238E27FC236}">
                <a16:creationId xmlns:a16="http://schemas.microsoft.com/office/drawing/2014/main" id="{E840E982-607A-284B-7242-921756ED4543}"/>
              </a:ext>
            </a:extLst>
          </p:cNvPr>
          <p:cNvSpPr>
            <a:spLocks noGrp="1"/>
          </p:cNvSpPr>
          <p:nvPr>
            <p:ph idx="1"/>
          </p:nvPr>
        </p:nvSpPr>
        <p:spPr/>
        <p:txBody>
          <a:bodyPr>
            <a:normAutofit/>
          </a:bodyPr>
          <a:lstStyle/>
          <a:p>
            <a:pPr algn="just">
              <a:buFont typeface="Arial" panose="020B0604020202020204" pitchFamily="34" charset="0"/>
              <a:buChar char="•"/>
            </a:pPr>
            <a:r>
              <a:rPr lang="en-IN" sz="1800" b="1" dirty="0"/>
              <a:t>String:</a:t>
            </a:r>
            <a:r>
              <a:rPr lang="en-IN" sz="1800" dirty="0"/>
              <a:t> Most common type of attribute value.</a:t>
            </a:r>
          </a:p>
          <a:p>
            <a:pPr marL="0" indent="0" algn="just">
              <a:buNone/>
            </a:pPr>
            <a:r>
              <a:rPr lang="en-IN" sz="1800" dirty="0"/>
              <a:t>Example: </a:t>
            </a:r>
          </a:p>
          <a:p>
            <a:pPr marL="0" indent="0" algn="just">
              <a:buNone/>
            </a:pPr>
            <a:r>
              <a:rPr lang="en-IN" sz="1800" dirty="0"/>
              <a:t>&lt;user username=“</a:t>
            </a:r>
            <a:r>
              <a:rPr lang="en-IN" sz="1800" dirty="0" err="1"/>
              <a:t>jdoe</a:t>
            </a:r>
            <a:r>
              <a:rPr lang="en-IN" sz="1800" dirty="0"/>
              <a:t>"/&gt;</a:t>
            </a:r>
          </a:p>
          <a:p>
            <a:pPr algn="just">
              <a:buFont typeface="Arial" panose="020B0604020202020204" pitchFamily="34" charset="0"/>
              <a:buChar char="•"/>
            </a:pPr>
            <a:r>
              <a:rPr lang="en-IN" sz="1800" b="1" dirty="0"/>
              <a:t>Number:</a:t>
            </a:r>
            <a:r>
              <a:rPr lang="en-IN" sz="1800" dirty="0"/>
              <a:t> Used for numerical values.</a:t>
            </a:r>
          </a:p>
          <a:p>
            <a:pPr marL="0" indent="0" algn="just">
              <a:buNone/>
            </a:pPr>
            <a:r>
              <a:rPr lang="en-IN" sz="1800" dirty="0"/>
              <a:t>Example:</a:t>
            </a:r>
          </a:p>
          <a:p>
            <a:pPr marL="0" indent="0" algn="just">
              <a:buNone/>
            </a:pPr>
            <a:r>
              <a:rPr lang="en-IN" sz="1800" dirty="0"/>
              <a:t> &lt;product price="99.99"/&gt;</a:t>
            </a:r>
          </a:p>
          <a:p>
            <a:pPr algn="just">
              <a:buFont typeface="Arial" panose="020B0604020202020204" pitchFamily="34" charset="0"/>
              <a:buChar char="•"/>
            </a:pPr>
            <a:r>
              <a:rPr lang="en-IN" sz="1800" b="1" dirty="0"/>
              <a:t>Boolean:</a:t>
            </a:r>
            <a:r>
              <a:rPr lang="en-IN" sz="1800" dirty="0"/>
              <a:t> True or false values.</a:t>
            </a:r>
          </a:p>
          <a:p>
            <a:pPr marL="0" indent="0" algn="just">
              <a:buNone/>
            </a:pPr>
            <a:r>
              <a:rPr lang="en-IN" sz="1800" dirty="0"/>
              <a:t>Example:</a:t>
            </a:r>
          </a:p>
          <a:p>
            <a:pPr marL="0" indent="0" algn="just">
              <a:buNone/>
            </a:pPr>
            <a:r>
              <a:rPr lang="en-IN" sz="1800" dirty="0"/>
              <a:t> &lt;feature enabled="true"/&gt;</a:t>
            </a:r>
          </a:p>
        </p:txBody>
      </p:sp>
    </p:spTree>
    <p:extLst>
      <p:ext uri="{BB962C8B-B14F-4D97-AF65-F5344CB8AC3E}">
        <p14:creationId xmlns:p14="http://schemas.microsoft.com/office/powerpoint/2010/main" val="36180480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2.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{B32ED664-F1FE-4EE4-85A4-F2B12EB49739}tf56219246_win32</Template>
  <TotalTime>326</TotalTime>
  <Words>1309</Words>
  <Application>Microsoft Office PowerPoint</Application>
  <PresentationFormat>Widescreen</PresentationFormat>
  <Paragraphs>162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Avenir Next LT Pro</vt:lpstr>
      <vt:lpstr>Avenir Next LT Pro Light</vt:lpstr>
      <vt:lpstr>Garamond</vt:lpstr>
      <vt:lpstr>SavonVTI</vt:lpstr>
      <vt:lpstr>XML  ATTRIBUTES  PRESENTED by : Aishwarya c Ankitha n jeevitha s m chandana</vt:lpstr>
      <vt:lpstr>INTRODUCTION OF XML</vt:lpstr>
      <vt:lpstr>XML ELEMENTS</vt:lpstr>
      <vt:lpstr>XML ATTRIBUTES OVERVIEW</vt:lpstr>
      <vt:lpstr>ATTRIBUTES  VS. ELEMENTS</vt:lpstr>
      <vt:lpstr>SYNTAX OF XML  ATTRIBUTES</vt:lpstr>
      <vt:lpstr>BEST PRACTICES FOR USING ATTRIBUTES</vt:lpstr>
      <vt:lpstr>COMMON USES OF ATTRIBUTES</vt:lpstr>
      <vt:lpstr>ATTRIBUTE TYPES</vt:lpstr>
      <vt:lpstr>XML SCHEMA AND ATTRIBUTES</vt:lpstr>
      <vt:lpstr>DTD (DOCUMENT TYPE DEFINITION) AND ATTRIBUTES</vt:lpstr>
      <vt:lpstr>NAMESPACES AND ATTRIBUTES</vt:lpstr>
      <vt:lpstr>ATTRIBUTE LIMITATIONS AND CHALLENGES</vt:lpstr>
      <vt:lpstr>PRACTICAL APPLICATION</vt:lpstr>
      <vt:lpstr>TOOLS AND SOFTWARE FOR XML</vt:lpstr>
      <vt:lpstr>VALIDATING AND PARSING</vt:lpstr>
      <vt:lpstr>ADVANCED TOPICS</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  ATTRIBUTE</dc:title>
  <dc:creator>Aishwarya Chikkaiah</dc:creator>
  <cp:lastModifiedBy>Aishwarya Chikkaiah</cp:lastModifiedBy>
  <cp:revision>1</cp:revision>
  <dcterms:created xsi:type="dcterms:W3CDTF">2024-05-18T16:00:35Z</dcterms:created>
  <dcterms:modified xsi:type="dcterms:W3CDTF">2024-05-19T17:22:38Z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