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574AD6-1251-402E-8A52-958B35D0F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741CEA-AEF8-489D-AE09-0661869D1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0EE94D-A9D4-4D07-99AF-7579AAF4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3A8C-83AA-4688-9C11-64497ACDEA30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BCE7F5-3BF4-4CC4-A7CF-17F6E9C3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11B76B-1110-4161-8BB2-0C168F6B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CC2-ECA9-40BB-9CD8-11FF309A3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19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A8E389-A87E-432B-A3DD-03DF5F3D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C89CA4-E5CD-4F7E-9909-1790CD986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F16DB2-8656-4E81-9F80-59D701A2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3A8C-83AA-4688-9C11-64497ACDEA30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A5EF62-5C29-4037-AE7A-592A9F9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C8BB8B-42DE-4F6A-B5EF-0BA49215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CC2-ECA9-40BB-9CD8-11FF309A3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8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618E2FE-6348-4E68-B89C-9D8D988C8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554951-03D8-40C1-8ACF-390AD0CC9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0015DF-91C2-445D-AE60-61B8B0F3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3A8C-83AA-4688-9C11-64497ACDEA30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EADA9F-F145-464D-9996-BE90EC9C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C2FD65-AFE9-4401-9F58-E899D708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CC2-ECA9-40BB-9CD8-11FF309A3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24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4E3BDB-1188-46D4-B4AC-FD2D9AB0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A3BB8B-E587-4DF8-B5B2-6FA134D49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3916B0-F327-48EB-89B4-A1AFB093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3A8C-83AA-4688-9C11-64497ACDEA30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A41E3B-3AE2-4A29-A397-1EAB0C2C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AA702B-635A-4BED-9E9C-963BB364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CC2-ECA9-40BB-9CD8-11FF309A3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23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40960E-EBEC-45C9-A52F-09077EA6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C7D2DA-34C6-4984-AE70-7D4A53512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E9C3AD-BB6C-4AD9-8CD0-3A55679B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3A8C-83AA-4688-9C11-64497ACDEA30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78D0F5-DBDD-47CD-BA7C-467CD5F2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F966CE-CCB6-4F6A-9A56-B9A9F748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CC2-ECA9-40BB-9CD8-11FF309A3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32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E6E366-3B22-4724-A35F-E62B4E0F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83226B-A219-4EBF-A3E6-0F595BBC9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ABF485-85B6-4EA6-A9C3-FA36B34BC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3E8FB5-A60F-496A-BE12-48F8DC88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3A8C-83AA-4688-9C11-64497ACDEA30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CF79F4-1EB0-4022-A31C-76EE2A1A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EFE667-F578-4104-A901-9B3BA961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CC2-ECA9-40BB-9CD8-11FF309A3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9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76ED6-2965-4582-95FE-8F06E029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16E8A2-4692-4FCA-80AA-639B6A2AF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891A84-812F-48EF-873B-47CAB1ACA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2FEB77-B166-4696-8512-E4A400D72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CEC19CF-0716-4EEF-AB3E-D54000E8C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ACC65E-D0DC-45B4-9DCA-15954A21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3A8C-83AA-4688-9C11-64497ACDEA30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3E5E571-821E-4F49-921C-18686A94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9F823C5-B0FD-4677-B7B5-28B3020B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CC2-ECA9-40BB-9CD8-11FF309A3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12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DFD144-0158-4E53-86F2-761DECDC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46901B-BA2D-4F74-BA66-7E5C4CD4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3A8C-83AA-4688-9C11-64497ACDEA30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5AC05F-E5C5-4BA8-9819-5EBDEF17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535344-90B3-428C-AEE6-2A47D316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CC2-ECA9-40BB-9CD8-11FF309A3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66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142FD25-273E-40AF-81AC-B1BFF54F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3A8C-83AA-4688-9C11-64497ACDEA30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E942FD-80DB-4DB1-8326-AA0B3306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87863E-B2DA-4138-9C60-B1804B39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CC2-ECA9-40BB-9CD8-11FF309A3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57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BE92AC-8130-4C19-B330-BB6BCA95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B5A83C-87CB-4831-9319-2D688E3A2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E7B252-AEE0-40F0-8F82-106A2E8ED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C27CEE-3E7F-41A4-BC3E-CB4CEFFB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3A8C-83AA-4688-9C11-64497ACDEA30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051879-7E42-44AC-A842-7EE83660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5D925F-858C-46CE-951A-79ACC32F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CC2-ECA9-40BB-9CD8-11FF309A3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28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911741-8B7A-4718-94FC-A953FB7C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FA724BE-6250-4463-912A-7B9A985B4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01417E-33E3-4F48-B55F-481EFFFB4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05F3D9-5BEE-495F-A7D2-E4763031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3A8C-83AA-4688-9C11-64497ACDEA30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B30981-73CF-4054-ABD1-5C0CBC80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0A26B2-B526-4079-B53F-FC7A031F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CC2-ECA9-40BB-9CD8-11FF309A3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75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5080C5A-ABEB-4308-A9BD-787BF1AE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B01049-CC63-473A-ABCD-F3C1A65C5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D5CF65-20F2-4DDB-AFB7-228425C35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63A8C-83AA-4688-9C11-64497ACDEA30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54D41B-06E9-4543-B605-DD0067804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1EBB92-B09E-4847-8E48-304AD06A1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F1CC2-ECA9-40BB-9CD8-11FF309A3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67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114EB49-3B0D-47F7-ABEE-BF6715BE9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1276350"/>
            <a:ext cx="7553325" cy="43053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70A1852-6CA4-43DF-901E-CBBF117CD0BF}"/>
              </a:ext>
            </a:extLst>
          </p:cNvPr>
          <p:cNvSpPr/>
          <p:nvPr/>
        </p:nvSpPr>
        <p:spPr>
          <a:xfrm>
            <a:off x="2502716" y="2619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https://raw.githubusercontent.com/espressif/arduino-esp32/gh-pages/package_esp32_index.json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866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145B769-340A-40D3-B9E9-5A6F8F910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758" y="394169"/>
            <a:ext cx="5835854" cy="621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9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</Words>
  <Application>Microsoft Office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Fukuda</dc:creator>
  <cp:lastModifiedBy>Fukuda</cp:lastModifiedBy>
  <cp:revision>3</cp:revision>
  <dcterms:created xsi:type="dcterms:W3CDTF">2021-10-06T22:44:52Z</dcterms:created>
  <dcterms:modified xsi:type="dcterms:W3CDTF">2021-10-06T22:55:38Z</dcterms:modified>
</cp:coreProperties>
</file>