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40" d="100"/>
          <a:sy n="40" d="100"/>
        </p:scale>
        <p:origin x="1358" y="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9F08-3C66-4B58-B75F-92EE44D5BF5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12C2-1166-4C26-85B1-AB9A09B9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9F08-3C66-4B58-B75F-92EE44D5BF5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12C2-1166-4C26-85B1-AB9A09B9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23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9F08-3C66-4B58-B75F-92EE44D5BF5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12C2-1166-4C26-85B1-AB9A09B9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36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9F08-3C66-4B58-B75F-92EE44D5BF5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12C2-1166-4C26-85B1-AB9A09B9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05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9F08-3C66-4B58-B75F-92EE44D5BF5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12C2-1166-4C26-85B1-AB9A09B9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7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9F08-3C66-4B58-B75F-92EE44D5BF5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12C2-1166-4C26-85B1-AB9A09B9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4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9F08-3C66-4B58-B75F-92EE44D5BF5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12C2-1166-4C26-85B1-AB9A09B9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9F08-3C66-4B58-B75F-92EE44D5BF5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12C2-1166-4C26-85B1-AB9A09B9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82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9F08-3C66-4B58-B75F-92EE44D5BF5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12C2-1166-4C26-85B1-AB9A09B9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13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9F08-3C66-4B58-B75F-92EE44D5BF5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12C2-1166-4C26-85B1-AB9A09B9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52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9F08-3C66-4B58-B75F-92EE44D5BF5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12C2-1166-4C26-85B1-AB9A09B9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62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9F08-3C66-4B58-B75F-92EE44D5BF5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412C2-1166-4C26-85B1-AB9A09B9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82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933450"/>
            <a:ext cx="9615487" cy="33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0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7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5DD9FCA-402E-4696-8FD6-F2DCA387921D}">
  <we:reference id="wa104051163" version="1.2.0.3" store="ja-JP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福田浩</dc:creator>
  <cp:lastModifiedBy>福田浩</cp:lastModifiedBy>
  <cp:revision>2</cp:revision>
  <dcterms:created xsi:type="dcterms:W3CDTF">2021-10-04T23:48:22Z</dcterms:created>
  <dcterms:modified xsi:type="dcterms:W3CDTF">2021-10-06T09:20:37Z</dcterms:modified>
</cp:coreProperties>
</file>