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08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7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2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75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3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0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45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9350-CA3C-47B0-BC7A-14A31C1AAC20}" type="datetimeFigureOut">
              <a:rPr kumimoji="1" lang="ja-JP" altLang="en-US" smtClean="0"/>
              <a:t>2022/6/19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4542-0E1E-4E8F-A4B3-313F9AF564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46" y="163284"/>
            <a:ext cx="7291908" cy="65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0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0" y="149522"/>
            <a:ext cx="8907447" cy="66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福田浩</dc:creator>
  <cp:lastModifiedBy>福田浩</cp:lastModifiedBy>
  <cp:revision>2</cp:revision>
  <dcterms:created xsi:type="dcterms:W3CDTF">2022-06-14T13:02:50Z</dcterms:created>
  <dcterms:modified xsi:type="dcterms:W3CDTF">2022-06-19T06:02:50Z</dcterms:modified>
</cp:coreProperties>
</file>