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08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57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12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75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3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12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03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5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4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98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9350-CA3C-47B0-BC7A-14A31C1AAC20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0" y="149522"/>
            <a:ext cx="8907447" cy="66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4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福田浩</dc:creator>
  <cp:lastModifiedBy>福田浩</cp:lastModifiedBy>
  <cp:revision>1</cp:revision>
  <dcterms:created xsi:type="dcterms:W3CDTF">2022-06-14T13:02:50Z</dcterms:created>
  <dcterms:modified xsi:type="dcterms:W3CDTF">2022-06-14T13:03:25Z</dcterms:modified>
</cp:coreProperties>
</file>