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DE31E0-3AA7-DE7B-A85C-A4AAEB99B572}"/>
              </a:ext>
            </a:extLst>
          </p:cNvPr>
          <p:cNvSpPr txBox="1">
            <a:spLocks/>
          </p:cNvSpPr>
          <p:nvPr/>
        </p:nvSpPr>
        <p:spPr>
          <a:xfrm>
            <a:off x="2384640" y="2217506"/>
            <a:ext cx="6442898" cy="242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WITH CAMERA,RADAR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B2FBA2-A1C8-9572-9E47-09A556BA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E9F24D0-27CB-2269-A6C3-5753F4C4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CC6242-36BF-B212-78B2-E2213DC88099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C8F439-723E-5008-471E-9D81A5D04A19}"/>
              </a:ext>
            </a:extLst>
          </p:cNvPr>
          <p:cNvSpPr txBox="1">
            <a:spLocks/>
          </p:cNvSpPr>
          <p:nvPr/>
        </p:nvSpPr>
        <p:spPr>
          <a:xfrm>
            <a:off x="8734386" y="5676182"/>
            <a:ext cx="2721014" cy="741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R.Revanth Raj</a:t>
            </a:r>
          </a:p>
          <a:p>
            <a:pPr>
              <a:lnSpc>
                <a:spcPct val="12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P.Chaithanya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Hemasai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15F9-D561-3997-4597-0B287DE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379687"/>
            <a:ext cx="11214100" cy="535531"/>
          </a:xfrm>
        </p:spPr>
        <p:txBody>
          <a:bodyPr/>
          <a:lstStyle/>
          <a:p>
            <a:r>
              <a:rPr lang="en-US" dirty="0"/>
              <a:t>F1 SCORE OBJECT-WISE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16B02-57CE-1B84-0681-5922507E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6BD85-DE8C-FE9E-BEAB-8BDAEF301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4"/>
          <a:stretch/>
        </p:blipFill>
        <p:spPr>
          <a:xfrm>
            <a:off x="3286663" y="2138606"/>
            <a:ext cx="4706375" cy="408157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A4B9F1F-0377-0EEE-F76E-DD5FD466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70B343B-F5EC-6BBB-4BC8-608CFB84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351D8A-5889-90F2-C1D9-11B8C860FC71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377051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0C48-A3A1-B25D-D37D-646B4C7D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17" y="1387857"/>
            <a:ext cx="11214100" cy="5436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1AF67-CA04-AE58-7D48-042C092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F358F-BEC3-1799-0578-51776494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2146299"/>
            <a:ext cx="11215235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radar based, single-frame, multiclass road user detection method. It exploits class information in low-level radar data by applying a specially designed neural network to a cropped block of the radar cube around each radar target and the target-level features.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step was introduced to create object proposals.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outperforms the baselines overall in object-wise classification by yielding an average F1 score of 0.56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integration and/or tracking of objects could further improve the method’s performance and usability.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Palffy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Andras, et al. "CNN based road user detection using the 3D radar cube."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Robotics and Automation Letters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5.2 (2020): 1263-1270.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86BD2-B412-638C-7022-7FA94C74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781" y="-208119"/>
            <a:ext cx="3434468" cy="17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469F4A3-19FF-37D2-1FBA-2B8C2AC8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281FA-1A92-76A8-5E4A-814D6C3DC436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125059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DFE5-AB38-185D-9B44-03735453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93DB1-A299-CA3C-D3C0-B31BF48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8B4E5-5EE8-80A6-A5DA-201758BA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CenterTransFuser</a:t>
            </a:r>
            <a:r>
              <a:rPr lang="en-IN" dirty="0"/>
              <a:t>: radar point cloud and visual information fusion for 3D object detection Yan Li, Kai Zeng and Tao Shen*</a:t>
            </a:r>
          </a:p>
          <a:p>
            <a:r>
              <a:rPr lang="en-US" dirty="0" err="1"/>
              <a:t>CenterFusion</a:t>
            </a:r>
            <a:r>
              <a:rPr lang="en-US" dirty="0"/>
              <a:t>: Center-based Radar and Camera Fusion for 3D Object Detection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Nabati</a:t>
            </a:r>
            <a:r>
              <a:rPr lang="en-US" dirty="0"/>
              <a:t>, </a:t>
            </a:r>
            <a:r>
              <a:rPr lang="en-US" dirty="0" err="1"/>
              <a:t>Hairong</a:t>
            </a:r>
            <a:r>
              <a:rPr lang="en-US" dirty="0"/>
              <a:t> Qi University of Tennessee Knoxville</a:t>
            </a:r>
            <a:endParaRPr lang="en-IN" dirty="0"/>
          </a:p>
          <a:p>
            <a:r>
              <a:rPr lang="en-IN" dirty="0"/>
              <a:t>Radar Voxel Fusion for 3D Object Detection Felix Nobis 1,* , Ehsan </a:t>
            </a:r>
            <a:r>
              <a:rPr lang="en-IN" dirty="0" err="1"/>
              <a:t>Shafiei</a:t>
            </a:r>
            <a:r>
              <a:rPr lang="en-IN" dirty="0"/>
              <a:t> 1 , Phillip Karle 1 , Johannes Betz 2 and Markus </a:t>
            </a:r>
            <a:r>
              <a:rPr lang="en-IN" dirty="0" err="1"/>
              <a:t>Lienkamp</a:t>
            </a:r>
            <a:r>
              <a:rPr lang="en-IN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354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677" y="2976113"/>
            <a:ext cx="5365630" cy="217092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8EF2A-5824-BD20-523A-794A304E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56819"/>
            <a:ext cx="1421247" cy="740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70B39A9-9688-6570-ABC8-EA4D99DD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A1325-0621-9956-9601-B883026ADBBF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7D3-8DA8-44D8-6948-49E7A50B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1180594"/>
            <a:ext cx="11214100" cy="64633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based road user detection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CE3C1-AC15-3083-DF4B-EC549DE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2523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34022-8038-E6DD-F9CE-1718DAEAB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340" y="1810309"/>
            <a:ext cx="6535420" cy="3320868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radar-based method for detecting moving road users which: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Multi-class(Pedestrians,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cyclists and cars)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classification both at the target and object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Single-frame(does not need to accumulate sensor data over time)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commercially available automotive radars output a 2D point-cloud of radar targets. Each target has a 2D position, a radial speed, and a Radar Cross Section value.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utonomous Vehicle Radar Perception in 360 Degrees | NVIDIA Technical Blog">
            <a:extLst>
              <a:ext uri="{FF2B5EF4-FFF2-40B4-BE49-F238E27FC236}">
                <a16:creationId xmlns:a16="http://schemas.microsoft.com/office/drawing/2014/main" id="{B5705D7B-BD01-062E-FF16-98A17910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28" y="2397760"/>
            <a:ext cx="4974652" cy="27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20D2AF-10BF-352A-331F-A193C7AC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C3F0758-71BA-A34D-97AB-57438687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7BBFF-A6C6-83F8-574A-31D813C1314A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10551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425-9DA1-AF20-D3C4-735F8687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532397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Pipeline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092B0-88C1-3FD7-2AE5-33FDF792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EABE9-4217-60C7-8052-032A4CD48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2994" y="5362131"/>
            <a:ext cx="6718300" cy="535531"/>
          </a:xfrm>
        </p:spPr>
        <p:txBody>
          <a:bodyPr/>
          <a:lstStyle/>
          <a:p>
            <a:r>
              <a:rPr lang="en-US" dirty="0"/>
              <a:t>Features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en-US" dirty="0"/>
              <a:t> per cluster classification is done per cluster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05DD1-F0F2-8FBB-AC56-B6B5380E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2372222"/>
            <a:ext cx="7335036" cy="295338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C5B03D5-5871-8DC9-46C5-070ADF0C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FA8443C-976D-7718-A9E0-4F98D8BB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4AFD4-9C13-3139-BEC2-39ED0ADBDC2D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25824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B63D0-BF44-24D3-774D-6E7C56CB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BC933-62E6-DD92-C089-358FBB2C9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5"/>
          <a:stretch/>
        </p:blipFill>
        <p:spPr>
          <a:xfrm>
            <a:off x="867114" y="1854339"/>
            <a:ext cx="10659406" cy="363533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127E6F-7E59-A0D2-8620-CBD06391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BF17E76-A4BA-F3D0-2C8D-6F00847C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6ABBA-6A86-514E-7D1F-14B2F25BB926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414951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1C8C459-9373-7C9B-60A2-2E2E5223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48" y="1355188"/>
            <a:ext cx="11214100" cy="64633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Cube: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AEC25-4B12-DAAC-3A7F-5202F2BA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FAC1C-14FF-FBEF-50BF-8C559599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2001519"/>
            <a:ext cx="6160635" cy="4175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level of radar data is called the radar cube.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It has three axes: range, azimuth, and velocity.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cell represents reflectivity at: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2D position (range, azimuth index)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speed(velocity 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 of the cube at a range-azimuth index contains the full velocity distribution at that 2D location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0C7F00-73D0-544D-A4E0-AC6A52B60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" t="10383"/>
          <a:stretch/>
        </p:blipFill>
        <p:spPr>
          <a:xfrm>
            <a:off x="6837680" y="2001519"/>
            <a:ext cx="4578524" cy="4175443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49CD44-FDF0-24A1-D483-6F7021EF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FF6B266-2AF5-A94E-5A3C-44ECB019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DF64C-2305-C056-1281-5EC923ECA3DB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30148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038FB-AC7F-D296-0538-9D68CE8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2AC008A-B1E2-2B9D-5271-CEEF9278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1735996"/>
            <a:ext cx="11443834" cy="45790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distribution is class-characteristic, since it depends on what kind of moving parts does the object have.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exploits this speed distribution for road user detection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B74E427-C78A-B4A9-BA77-D80D28955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002" y="3088640"/>
            <a:ext cx="7125096" cy="3081602"/>
          </a:xfr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C24CFD8-9300-CE38-BD6E-0AA34D87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9F11AD4-0D32-8026-ACD8-6D0E4A70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24B69-424E-16DF-8C97-66F6972059C2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216971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0B88-2479-E53C-9DA2-8AD6B5D2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93E28-BA7A-7F8C-2024-A450B2E3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680" y="2133600"/>
            <a:ext cx="4765040" cy="389012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exploit this low-level data, we: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radar targets into the radar cube by their 2D location and velocity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Crop a 3D block around them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326B95-264B-DB0A-9B0B-D9FBBEDF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725" y="1553141"/>
            <a:ext cx="4914475" cy="4470587"/>
          </a:xfr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5CED244-2688-5275-27A3-77073A33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8C3D8DA-FDBD-1924-A564-86C5B3E5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8B45E-722A-1C63-1EB1-34BD85E858AF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319394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C400-AC89-87F2-091B-ADB8AF01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26578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RTCnet: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DC9A2-BD10-1CB7-022A-7ABDAB72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AE2D1-BB76-850D-F1EF-C94472E3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1979487"/>
            <a:ext cx="5155177" cy="457907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RTCnet is a Convolutional Neural Network designed to classify each target individually into pedestrian ,cyclist ,car or other class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Afterwards, It will create object proposals in class-specific 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class-specific clustering is that we can use different clustering parameters for each class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larger radius for cars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6D63EF-F36B-FF41-5A9D-85E5B00D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923" y="2282843"/>
            <a:ext cx="5887720" cy="275319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93F96A9-B84E-5163-2E0D-A2EBFDCA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4BC69DD-5FEF-24D3-60A0-4C17B6DB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01CE67-EF28-C6E2-DFF8-C16383648845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248762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1371F-67FA-6A4B-77F6-335F3148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03DA8E-724C-E60B-CFED-1BB6AECA5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65" y="2136762"/>
            <a:ext cx="11215235" cy="3729063"/>
          </a:xfrm>
          <a:noFill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4CDFF85-1CEE-D4E4-A6EB-4F95416E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51000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46C8AE-0A55-773F-DF94-99FA699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0EF8B-1389-7E80-3254-BA974E61846F}"/>
              </a:ext>
            </a:extLst>
          </p:cNvPr>
          <p:cNvSpPr txBox="1"/>
          <p:nvPr/>
        </p:nvSpPr>
        <p:spPr>
          <a:xfrm>
            <a:off x="5373175" y="6497637"/>
            <a:ext cx="1145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MAGIC@KARE</a:t>
            </a:r>
          </a:p>
        </p:txBody>
      </p:sp>
    </p:spTree>
    <p:extLst>
      <p:ext uri="{BB962C8B-B14F-4D97-AF65-F5344CB8AC3E}">
        <p14:creationId xmlns:p14="http://schemas.microsoft.com/office/powerpoint/2010/main" val="1678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621</TotalTime>
  <Words>535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PowerPoint Presentation</vt:lpstr>
      <vt:lpstr>Radar based road user detection</vt:lpstr>
      <vt:lpstr>Conventional Pipeline</vt:lpstr>
      <vt:lpstr>PowerPoint Presentation</vt:lpstr>
      <vt:lpstr>Radar Cube:</vt:lpstr>
      <vt:lpstr>PowerPoint Presentation</vt:lpstr>
      <vt:lpstr>PowerPoint Presentation</vt:lpstr>
      <vt:lpstr>RTCnet:</vt:lpstr>
      <vt:lpstr>PowerPoint Presentation</vt:lpstr>
      <vt:lpstr>F1 SCORE OBJECT-WISE</vt:lpstr>
      <vt:lpstr>Conclusion:</vt:lpstr>
      <vt:lpstr>LITERATURE SURVEY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Raj</dc:creator>
  <cp:lastModifiedBy>Revanth Raj</cp:lastModifiedBy>
  <cp:revision>13</cp:revision>
  <dcterms:created xsi:type="dcterms:W3CDTF">2023-01-31T14:04:06Z</dcterms:created>
  <dcterms:modified xsi:type="dcterms:W3CDTF">2023-02-17T03:25:12Z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