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60" r:id="rId5"/>
    <p:sldId id="258" r:id="rId6"/>
    <p:sldId id="286" r:id="rId7"/>
    <p:sldId id="287" r:id="rId8"/>
    <p:sldId id="296" r:id="rId9"/>
    <p:sldId id="288" r:id="rId10"/>
    <p:sldId id="295" r:id="rId11"/>
    <p:sldId id="294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1/31/2023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1/31/2023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6DE31E0-3AA7-DE7B-A85C-A4AAEB99B572}"/>
              </a:ext>
            </a:extLst>
          </p:cNvPr>
          <p:cNvSpPr txBox="1">
            <a:spLocks/>
          </p:cNvSpPr>
          <p:nvPr/>
        </p:nvSpPr>
        <p:spPr>
          <a:xfrm>
            <a:off x="1614175" y="2714905"/>
            <a:ext cx="7077456" cy="12435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5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CALIBRATION</a:t>
            </a: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41B2FBA2-A1C8-9572-9E47-09A556BA5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3841" y="177800"/>
            <a:ext cx="1334932" cy="1220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AE9F24D0-27CB-2269-A6C3-5753F4C45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3902" y="-33747"/>
            <a:ext cx="3213947" cy="1674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203" y="1130747"/>
            <a:ext cx="3237661" cy="535531"/>
          </a:xfrm>
        </p:spPr>
        <p:txBody>
          <a:bodyPr/>
          <a:lstStyle/>
          <a:p>
            <a:r>
              <a:rPr lang="en-US" dirty="0"/>
              <a:t>INTRODUCTION: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5547" y="1747380"/>
            <a:ext cx="7664330" cy="4093243"/>
          </a:xfrm>
        </p:spPr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 Fusion:</a:t>
            </a:r>
            <a:endParaRPr lang="en-US" sz="2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Sensor fusion is the ability to bring together inputs from multiple radars and cameras to form a single model or image of the environment around a vehicle. </a:t>
            </a:r>
          </a:p>
          <a:p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resulting model is more accurate because it balances the strengths of the different sensors.</a:t>
            </a:r>
          </a:p>
          <a:p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Sensor Calibration:</a:t>
            </a:r>
          </a:p>
          <a:p>
            <a:pPr algn="l"/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the process where a sensor is adjusted, as accurately or error free as possible. With this , errors that occur through sensors are measured. 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2D534D-73D2-6747-69B0-C3F04CED1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34" y="-129553"/>
            <a:ext cx="2424023" cy="1262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8B3A6DAE-BE18-9276-AB1B-F93659DC9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3841" y="177800"/>
            <a:ext cx="1334932" cy="1220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E56FB-2A6B-CC07-ABB9-F5522749D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673" y="1233038"/>
            <a:ext cx="11214100" cy="535531"/>
          </a:xfrm>
        </p:spPr>
        <p:txBody>
          <a:bodyPr/>
          <a:lstStyle/>
          <a:p>
            <a:r>
              <a:rPr lang="en-US" dirty="0"/>
              <a:t>OBJECTIVE: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F84843-9F82-F78A-32BD-19663D50A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6941AA-A144-3E17-F793-CE94CB2321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8568" y="2091211"/>
            <a:ext cx="7819606" cy="4093243"/>
          </a:xfrm>
        </p:spPr>
        <p:txBody>
          <a:bodyPr/>
          <a:lstStyle/>
          <a:p>
            <a:r>
              <a:rPr lang="en-US" dirty="0"/>
              <a:t>Camera</a:t>
            </a:r>
          </a:p>
          <a:p>
            <a:r>
              <a:rPr lang="en-US" dirty="0"/>
              <a:t>Radar</a:t>
            </a:r>
          </a:p>
          <a:p>
            <a:r>
              <a:rPr lang="en-US" dirty="0"/>
              <a:t>LiDAR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D0F091-B2CB-5965-E2E8-37A8F5F8A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34" y="-129553"/>
            <a:ext cx="2424023" cy="1262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A0A143D7-323D-5E4E-A72F-75DFA2DAF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3841" y="177800"/>
            <a:ext cx="1334932" cy="1220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9283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EA798-ED53-F65D-623D-AEE4D45A7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1205190"/>
            <a:ext cx="11214100" cy="535531"/>
          </a:xfrm>
        </p:spPr>
        <p:txBody>
          <a:bodyPr/>
          <a:lstStyle/>
          <a:p>
            <a:r>
              <a:rPr lang="en-US" dirty="0"/>
              <a:t>CAMERA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CALIBRATION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840D57-0CF5-1A2C-7EE4-83E566FC9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9EB8DD-B6EA-3B5B-4FC7-0FCD22458A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4446" y="2005340"/>
            <a:ext cx="8282405" cy="4093243"/>
          </a:xfrm>
        </p:spPr>
        <p:txBody>
          <a:bodyPr/>
          <a:lstStyle/>
          <a:p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Camera calibration mean the determining the internal and external parameters of the camera.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This transformation is usually divided into two parts: </a:t>
            </a:r>
          </a:p>
          <a:p>
            <a:r>
              <a:rPr lang="en-US" sz="20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Extrinsic and Intrinsic. 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Intrinsic calibration estimates the internal or intrinsic parameters of a sensor, e.g., focal lengths of a vision camera, which correct for systematic or deterministic aberrations (errors).</a:t>
            </a:r>
          </a:p>
          <a:p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 intrinsic parameters of a camera depend on how it captures the images. Parameters such as focal length, aperture, field-of-view, resolution,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etc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govern the intrinsic matrix of a camera model.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3408B0-131D-6E8F-2F35-A1DAF4008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34" y="-129553"/>
            <a:ext cx="2424023" cy="1262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E6A33753-B11E-D556-FD10-B086DF3E6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3841" y="177800"/>
            <a:ext cx="1334932" cy="1220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054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CFE05C-E6EC-C364-E547-B0306EE6A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73337C-AD8F-374C-6B6F-2E080A1A32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9171" y="1228569"/>
            <a:ext cx="8173289" cy="4835801"/>
          </a:xfrm>
        </p:spPr>
        <p:txBody>
          <a:bodyPr/>
          <a:lstStyle/>
          <a:p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extrinsic parameters of a camera depend on its location and         orientation and have nothing to do with its internal parameters such            as focal length, the field of view, etc. </a:t>
            </a:r>
          </a:p>
          <a:p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extrinsic parameters are transformation matrices that convert points from one coordinate system to the other</a:t>
            </a:r>
          </a:p>
          <a:p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 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extrinsic matrix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is a transformation matrix from the world coordinate system to the camera coordinate system, while the 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intrinsic matrix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is a transformation matrix that converts points from the camera coordinate system to the pixel coordinate system.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in order to construct the matrix from the image we need two things Position and orientation of the camera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BFE678-6C0F-E265-6659-D9167D8DD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34" y="-129553"/>
            <a:ext cx="2424023" cy="1262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1A23CFC7-6A44-5A4D-15DA-6DCEE0DA0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3841" y="177800"/>
            <a:ext cx="1334932" cy="1220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2720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22D02-E74C-B4AC-DEBC-707FCC0E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968526"/>
            <a:ext cx="11214100" cy="535531"/>
          </a:xfrm>
        </p:spPr>
        <p:txBody>
          <a:bodyPr/>
          <a:lstStyle/>
          <a:p>
            <a:r>
              <a:rPr lang="en-US" dirty="0"/>
              <a:t>RADAR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83607F-E010-C9F1-C0A2-31AF06E59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929FED-2332-6C56-4CEE-A643074CD4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7655704" cy="4093243"/>
          </a:xfrm>
        </p:spPr>
        <p:txBody>
          <a:bodyPr/>
          <a:lstStyle/>
          <a:p>
            <a:pPr algn="l"/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radar calibration is a method which allows to scale unknown signals by means of standardized signals.</a:t>
            </a:r>
          </a:p>
          <a:p>
            <a:pPr algn="l"/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Radar investigations are aimed to quantify radar echoes for studying target properties, there is a need to calibrate such systems.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Absolute calibration capability is necessary for conventional radars as well as for SAR systems</a:t>
            </a: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E11A54-7989-267E-FC15-8C43E6154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99" y="-207190"/>
            <a:ext cx="2424023" cy="1262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895804B4-299E-FB7C-736A-4B306C240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3841" y="177800"/>
            <a:ext cx="1334932" cy="1220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3139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9A1A3-8DF9-03EA-E416-BB8BFBAD3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865355"/>
            <a:ext cx="11214100" cy="535531"/>
          </a:xfrm>
        </p:spPr>
        <p:txBody>
          <a:bodyPr/>
          <a:lstStyle/>
          <a:p>
            <a:r>
              <a:rPr lang="en-US" dirty="0"/>
              <a:t>FUTURE PLAN: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55283E-156D-8665-2DBE-F2A779E07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84BDBE-E5FD-80C0-DE56-888965163D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01983B-D09E-6CB2-3776-EE2EC7262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34" y="-129553"/>
            <a:ext cx="2424023" cy="1262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52E3231D-88DB-E858-31E8-280F59402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3841" y="177800"/>
            <a:ext cx="1334932" cy="1220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2836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E4033-E1AD-4DEB-AFD6-D37963F68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1008751"/>
            <a:ext cx="11214100" cy="535531"/>
          </a:xfrm>
        </p:spPr>
        <p:txBody>
          <a:bodyPr/>
          <a:lstStyle/>
          <a:p>
            <a:r>
              <a:rPr lang="en-US" dirty="0"/>
              <a:t>REFERENCES: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AE3128-B0CB-EEE7-9FC6-5A9A98A36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C698C-619E-8183-E5E7-C25E3A9092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DDFE62-B250-D2C2-1216-A3138F994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34" y="-129553"/>
            <a:ext cx="2424023" cy="1262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AEF56A46-7089-224A-CF49-89C388B74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3841" y="177800"/>
            <a:ext cx="1334932" cy="1220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4688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45192" y="3303917"/>
            <a:ext cx="4140680" cy="1636086"/>
          </a:xfrm>
        </p:spPr>
        <p:txBody>
          <a:bodyPr/>
          <a:lstStyle/>
          <a:p>
            <a:r>
              <a:rPr lang="en-US" dirty="0"/>
              <a:t>THANK YOU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38EF2A-5824-BD20-523A-794A304E8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34" y="-129553"/>
            <a:ext cx="2424023" cy="1262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D70B39A9-9688-6570-ABC8-EA4D99DDA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3841" y="177800"/>
            <a:ext cx="1334932" cy="1220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127</TotalTime>
  <Words>364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Times New Roman</vt:lpstr>
      <vt:lpstr>Trade Gothic LT Pro</vt:lpstr>
      <vt:lpstr>Trebuchet MS</vt:lpstr>
      <vt:lpstr>Office Theme</vt:lpstr>
      <vt:lpstr>PowerPoint Presentation</vt:lpstr>
      <vt:lpstr>INTRODUCTION:</vt:lpstr>
      <vt:lpstr>OBJECTIVE:</vt:lpstr>
      <vt:lpstr>CAMERA CALIBRATION</vt:lpstr>
      <vt:lpstr>PowerPoint Presentation</vt:lpstr>
      <vt:lpstr>RADAR</vt:lpstr>
      <vt:lpstr>FUTURE PLAN:</vt:lpstr>
      <vt:lpstr>REFERENCES: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Revanth Raj</dc:creator>
  <cp:lastModifiedBy>Revanth Raj</cp:lastModifiedBy>
  <cp:revision>1</cp:revision>
  <dcterms:created xsi:type="dcterms:W3CDTF">2023-01-31T14:04:06Z</dcterms:created>
  <dcterms:modified xsi:type="dcterms:W3CDTF">2023-01-31T16:11:41Z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