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9" r:id="rId4"/>
    <p:sldId id="288" r:id="rId5"/>
    <p:sldId id="287" r:id="rId6"/>
    <p:sldId id="290" r:id="rId7"/>
    <p:sldId id="291" r:id="rId8"/>
    <p:sldId id="286" r:id="rId9"/>
    <p:sldId id="285" r:id="rId10"/>
    <p:sldId id="263" r:id="rId11"/>
    <p:sldId id="262" r:id="rId12"/>
    <p:sldId id="261" r:id="rId13"/>
    <p:sldId id="283" r:id="rId14"/>
    <p:sldId id="260" r:id="rId15"/>
    <p:sldId id="284" r:id="rId16"/>
    <p:sldId id="258" r:id="rId17"/>
    <p:sldId id="259" r:id="rId18"/>
    <p:sldId id="265" r:id="rId19"/>
    <p:sldId id="267" r:id="rId20"/>
    <p:sldId id="270" r:id="rId21"/>
    <p:sldId id="271" r:id="rId22"/>
    <p:sldId id="292" r:id="rId23"/>
    <p:sldId id="293" r:id="rId24"/>
    <p:sldId id="272" r:id="rId25"/>
    <p:sldId id="273" r:id="rId26"/>
    <p:sldId id="274" r:id="rId27"/>
    <p:sldId id="275" r:id="rId28"/>
    <p:sldId id="276" r:id="rId29"/>
    <p:sldId id="278" r:id="rId30"/>
    <p:sldId id="280" r:id="rId31"/>
    <p:sldId id="29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98" autoAdjust="0"/>
    <p:restoredTop sz="94660"/>
  </p:normalViewPr>
  <p:slideViewPr>
    <p:cSldViewPr snapToGrid="0">
      <p:cViewPr varScale="1">
        <p:scale>
          <a:sx n="82" d="100"/>
          <a:sy n="82" d="100"/>
        </p:scale>
        <p:origin x="9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D133-A487-41E5-90C3-B2BABF8B1755}" type="datetimeFigureOut">
              <a:rPr lang="en-IN" smtClean="0"/>
              <a:t>29-03-2017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7FA3-BF5D-484E-B4D5-C8E41B22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17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D133-A487-41E5-90C3-B2BABF8B1755}" type="datetimeFigureOut">
              <a:rPr lang="en-IN" smtClean="0"/>
              <a:t>29-03-2017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7FA3-BF5D-484E-B4D5-C8E41B22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52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D133-A487-41E5-90C3-B2BABF8B1755}" type="datetimeFigureOut">
              <a:rPr lang="en-IN" smtClean="0"/>
              <a:t>29-03-2017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7FA3-BF5D-484E-B4D5-C8E41B22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12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D133-A487-41E5-90C3-B2BABF8B1755}" type="datetimeFigureOut">
              <a:rPr lang="en-IN" smtClean="0"/>
              <a:t>29-03-2017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7FA3-BF5D-484E-B4D5-C8E41B22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5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D133-A487-41E5-90C3-B2BABF8B1755}" type="datetimeFigureOut">
              <a:rPr lang="en-IN" smtClean="0"/>
              <a:t>29-03-2017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7FA3-BF5D-484E-B4D5-C8E41B22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24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D133-A487-41E5-90C3-B2BABF8B1755}" type="datetimeFigureOut">
              <a:rPr lang="en-IN" smtClean="0"/>
              <a:t>29-03-2017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7FA3-BF5D-484E-B4D5-C8E41B22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80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D133-A487-41E5-90C3-B2BABF8B1755}" type="datetimeFigureOut">
              <a:rPr lang="en-IN" smtClean="0"/>
              <a:t>29-03-2017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7FA3-BF5D-484E-B4D5-C8E41B22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47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D133-A487-41E5-90C3-B2BABF8B1755}" type="datetimeFigureOut">
              <a:rPr lang="en-IN" smtClean="0"/>
              <a:t>29-03-2017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7FA3-BF5D-484E-B4D5-C8E41B22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25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D133-A487-41E5-90C3-B2BABF8B1755}" type="datetimeFigureOut">
              <a:rPr lang="en-IN" smtClean="0"/>
              <a:t>29-03-2017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7FA3-BF5D-484E-B4D5-C8E41B22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72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D133-A487-41E5-90C3-B2BABF8B1755}" type="datetimeFigureOut">
              <a:rPr lang="en-IN" smtClean="0"/>
              <a:t>29-03-2017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7FA3-BF5D-484E-B4D5-C8E41B22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03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D133-A487-41E5-90C3-B2BABF8B1755}" type="datetimeFigureOut">
              <a:rPr lang="en-IN" smtClean="0"/>
              <a:t>29-03-2017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7FA3-BF5D-484E-B4D5-C8E41B22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5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6D133-A487-41E5-90C3-B2BABF8B1755}" type="datetimeFigureOut">
              <a:rPr lang="en-IN" smtClean="0"/>
              <a:t>29-03-2017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A7FA3-BF5D-484E-B4D5-C8E41B22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49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879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70-533 :</a:t>
            </a:r>
            <a:br>
              <a:rPr lang="en-IN" dirty="0"/>
            </a:br>
            <a:r>
              <a:rPr lang="fr-FR" b="1" dirty="0"/>
              <a:t>Implementing Microsoft Azure Infrastructure Solutions</a:t>
            </a:r>
            <a:br>
              <a:rPr lang="fr-FR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526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625" y="3664916"/>
            <a:ext cx="11605591" cy="2947919"/>
          </a:xfrm>
        </p:spPr>
        <p:txBody>
          <a:bodyPr>
            <a:normAutofit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 </a:t>
            </a:r>
            <a:br>
              <a:rPr lang="en-IN" sz="1800" b="1" dirty="0"/>
            </a:br>
            <a:br>
              <a:rPr lang="en-IN" sz="1800" b="1" dirty="0"/>
            </a:b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78"/>
            <a:ext cx="11049105" cy="4659682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849466" y="4041368"/>
            <a:ext cx="7143750" cy="270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24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17" y="3273288"/>
            <a:ext cx="11887199" cy="3339548"/>
          </a:xfrm>
        </p:spPr>
        <p:txBody>
          <a:bodyPr>
            <a:normAutofit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 </a:t>
            </a:r>
            <a:br>
              <a:rPr lang="en-IN" sz="1800" b="1" dirty="0"/>
            </a:br>
            <a:br>
              <a:rPr lang="en-IN" sz="1800" b="1" dirty="0"/>
            </a:b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34" y="159025"/>
            <a:ext cx="11052814" cy="567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625" y="3664916"/>
            <a:ext cx="11605591" cy="2947919"/>
          </a:xfrm>
        </p:spPr>
        <p:txBody>
          <a:bodyPr>
            <a:normAutofit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  B</a:t>
            </a:r>
            <a:br>
              <a:rPr lang="en-IN" sz="1800" b="1" dirty="0"/>
            </a:br>
            <a:br>
              <a:rPr lang="en-IN" sz="1800" b="1" dirty="0"/>
            </a:b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29" y="144641"/>
            <a:ext cx="11356619" cy="331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70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Modify Virtual Network</a:t>
            </a:r>
          </a:p>
        </p:txBody>
      </p:sp>
    </p:spTree>
    <p:extLst>
      <p:ext uri="{BB962C8B-B14F-4D97-AF65-F5344CB8AC3E}">
        <p14:creationId xmlns:p14="http://schemas.microsoft.com/office/powerpoint/2010/main" val="1764446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3" y="16636"/>
            <a:ext cx="9475406" cy="69937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3" y="506891"/>
            <a:ext cx="6308137" cy="41479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4" y="4161593"/>
            <a:ext cx="5214938" cy="267652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007708" y="5870713"/>
            <a:ext cx="5027543" cy="768625"/>
          </a:xfrm>
        </p:spPr>
        <p:txBody>
          <a:bodyPr>
            <a:noAutofit/>
          </a:bodyPr>
          <a:lstStyle/>
          <a:p>
            <a:br>
              <a:rPr lang="en-IN" sz="1800" b="1" dirty="0"/>
            </a:br>
            <a:r>
              <a:rPr lang="en-IN" sz="1800" b="1" dirty="0" err="1"/>
              <a:t>Ans</a:t>
            </a:r>
            <a:r>
              <a:rPr lang="en-IN" sz="1800" b="1" dirty="0"/>
              <a:t> – DNS – 27  &amp;  Apps Subnet - 3</a:t>
            </a:r>
            <a:br>
              <a:rPr lang="en-IN" sz="1800" b="1" dirty="0"/>
            </a:br>
            <a:br>
              <a:rPr lang="en-IN" sz="1800" b="1" dirty="0"/>
            </a:br>
            <a:br>
              <a:rPr lang="en-IN" sz="1800" b="1" dirty="0"/>
            </a:b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1374656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&amp; Implement Multi Site and Hybrid Network</a:t>
            </a:r>
          </a:p>
        </p:txBody>
      </p:sp>
    </p:spTree>
    <p:extLst>
      <p:ext uri="{BB962C8B-B14F-4D97-AF65-F5344CB8AC3E}">
        <p14:creationId xmlns:p14="http://schemas.microsoft.com/office/powerpoint/2010/main" val="3364029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625" y="3664916"/>
            <a:ext cx="11605591" cy="2947919"/>
          </a:xfrm>
        </p:spPr>
        <p:txBody>
          <a:bodyPr>
            <a:normAutofit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 C &amp; D</a:t>
            </a:r>
            <a:br>
              <a:rPr lang="en-IN" sz="1800" b="1" dirty="0"/>
            </a:br>
            <a:br>
              <a:rPr lang="en-IN" sz="1800" b="1" dirty="0"/>
            </a:br>
            <a:br>
              <a:rPr lang="en-IN" sz="1800" b="1" dirty="0"/>
            </a:br>
            <a:r>
              <a:rPr lang="en-IN" sz="1800" b="1" dirty="0"/>
              <a:t>Video </a:t>
            </a:r>
            <a:r>
              <a:rPr lang="en-IN" sz="1800" b="1" dirty="0" err="1"/>
              <a:t>Vnet</a:t>
            </a:r>
            <a:r>
              <a:rPr lang="en-IN" sz="1800" b="1" dirty="0"/>
              <a:t> to </a:t>
            </a:r>
            <a:r>
              <a:rPr lang="en-IN" sz="1800" b="1" dirty="0" err="1"/>
              <a:t>Vnet</a:t>
            </a:r>
            <a:r>
              <a:rPr lang="en-IN" sz="1800" b="1" dirty="0"/>
              <a:t> and Point to Site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40" y="114748"/>
            <a:ext cx="10819783" cy="35501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591" y="3850761"/>
            <a:ext cx="9816625" cy="152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22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11800" cy="3193774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62400" y="5380383"/>
            <a:ext cx="8030816" cy="848138"/>
          </a:xfrm>
        </p:spPr>
        <p:txBody>
          <a:bodyPr>
            <a:normAutofit fontScale="90000"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– B</a:t>
            </a:r>
            <a:br>
              <a:rPr lang="en-IN" sz="1800" b="1" dirty="0"/>
            </a:br>
            <a:br>
              <a:rPr lang="en-IN" sz="1800" b="1" dirty="0"/>
            </a:br>
            <a:r>
              <a:rPr lang="en-IN" sz="1800" b="1" dirty="0"/>
              <a:t>What to Explain</a:t>
            </a:r>
            <a:br>
              <a:rPr lang="en-IN" sz="1800" b="1" dirty="0"/>
            </a:br>
            <a:r>
              <a:rPr lang="en-IN" sz="1800" b="1" dirty="0"/>
              <a:t>Point to Site Video Steps</a:t>
            </a:r>
            <a:br>
              <a:rPr lang="en-IN" sz="1800" b="1" dirty="0"/>
            </a:b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666195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809" y="5420139"/>
            <a:ext cx="11635408" cy="1192696"/>
          </a:xfrm>
        </p:spPr>
        <p:txBody>
          <a:bodyPr>
            <a:normAutofit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  </a:t>
            </a:r>
            <a:br>
              <a:rPr lang="en-IN" sz="1800" b="1" dirty="0"/>
            </a:br>
            <a:br>
              <a:rPr lang="en-IN" sz="1800" b="1" dirty="0"/>
            </a:b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5" y="106017"/>
            <a:ext cx="11039061" cy="335280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266672" y="3710609"/>
            <a:ext cx="9361571" cy="290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30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809" y="5420139"/>
            <a:ext cx="11635408" cy="1192696"/>
          </a:xfrm>
        </p:spPr>
        <p:txBody>
          <a:bodyPr>
            <a:normAutofit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 C </a:t>
            </a:r>
            <a:br>
              <a:rPr lang="en-IN" sz="1800" b="1" dirty="0"/>
            </a:br>
            <a:br>
              <a:rPr lang="en-IN" sz="1800" b="1" dirty="0"/>
            </a:b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326" y="205773"/>
            <a:ext cx="8147614" cy="304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2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Configure VN</a:t>
            </a:r>
          </a:p>
        </p:txBody>
      </p:sp>
    </p:spTree>
    <p:extLst>
      <p:ext uri="{BB962C8B-B14F-4D97-AF65-F5344CB8AC3E}">
        <p14:creationId xmlns:p14="http://schemas.microsoft.com/office/powerpoint/2010/main" val="1632244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3703" y="5420139"/>
            <a:ext cx="7699513" cy="1192696"/>
          </a:xfrm>
        </p:spPr>
        <p:txBody>
          <a:bodyPr>
            <a:normAutofit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 </a:t>
            </a:r>
            <a:br>
              <a:rPr lang="en-IN" sz="1800" b="1" dirty="0"/>
            </a:br>
            <a:br>
              <a:rPr lang="en-IN" sz="1800" b="1" dirty="0"/>
            </a:b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168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849" y="3395246"/>
            <a:ext cx="6500387" cy="346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85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2591" y="5976729"/>
            <a:ext cx="5340626" cy="636105"/>
          </a:xfrm>
        </p:spPr>
        <p:txBody>
          <a:bodyPr>
            <a:normAutofit fontScale="90000"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 </a:t>
            </a:r>
            <a:br>
              <a:rPr lang="en-IN" sz="1800" b="1" dirty="0"/>
            </a:br>
            <a:br>
              <a:rPr lang="en-IN" sz="1800" b="1" dirty="0"/>
            </a:b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377530" cy="61442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9874"/>
            <a:ext cx="6308035" cy="642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52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32" y="1664817"/>
            <a:ext cx="11243870" cy="307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38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76" y="323142"/>
            <a:ext cx="6843353" cy="50372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766" y="3225232"/>
            <a:ext cx="5822185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86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809" y="6003235"/>
            <a:ext cx="11635408" cy="609600"/>
          </a:xfrm>
        </p:spPr>
        <p:txBody>
          <a:bodyPr>
            <a:normAutofit fontScale="90000"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 </a:t>
            </a:r>
            <a:br>
              <a:rPr lang="en-IN" sz="1800" b="1" dirty="0"/>
            </a:br>
            <a:br>
              <a:rPr lang="en-IN" sz="1800" b="1" dirty="0"/>
            </a:b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9" y="371405"/>
            <a:ext cx="10978546" cy="30344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08" y="1365387"/>
            <a:ext cx="5762835" cy="2636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001" y="4002156"/>
            <a:ext cx="5174660" cy="238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63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809" y="6003235"/>
            <a:ext cx="11635408" cy="609600"/>
          </a:xfrm>
        </p:spPr>
        <p:txBody>
          <a:bodyPr>
            <a:normAutofit fontScale="90000"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=C </a:t>
            </a:r>
            <a:br>
              <a:rPr lang="en-IN" sz="1800" b="1" dirty="0"/>
            </a:br>
            <a:br>
              <a:rPr lang="en-IN" sz="1800" b="1" dirty="0"/>
            </a:b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25" y="181152"/>
            <a:ext cx="10918258" cy="388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33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2173" y="6003235"/>
            <a:ext cx="6361043" cy="609600"/>
          </a:xfrm>
        </p:spPr>
        <p:txBody>
          <a:bodyPr>
            <a:normAutofit fontScale="90000"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 </a:t>
            </a:r>
            <a:br>
              <a:rPr lang="en-IN" sz="1800" b="1" dirty="0"/>
            </a:br>
            <a:br>
              <a:rPr lang="en-IN" sz="1800" b="1" dirty="0"/>
            </a:b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8" y="142613"/>
            <a:ext cx="11643577" cy="34222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08" y="1631260"/>
            <a:ext cx="4705350" cy="3152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878" y="3429512"/>
            <a:ext cx="5115339" cy="318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81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0991" y="6493565"/>
            <a:ext cx="2040834" cy="364435"/>
          </a:xfrm>
        </p:spPr>
        <p:txBody>
          <a:bodyPr>
            <a:normAutofit fontScale="90000"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 </a:t>
            </a:r>
            <a:br>
              <a:rPr lang="en-IN" sz="1800" b="1" dirty="0"/>
            </a:br>
            <a:br>
              <a:rPr lang="en-IN" sz="1800" b="1" dirty="0"/>
            </a:b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63" y="116591"/>
            <a:ext cx="11836797" cy="42980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63" y="1393135"/>
            <a:ext cx="6986501" cy="539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77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17" y="332753"/>
            <a:ext cx="8125239" cy="596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41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4311" y="5751443"/>
            <a:ext cx="2698905" cy="861392"/>
          </a:xfrm>
        </p:spPr>
        <p:txBody>
          <a:bodyPr>
            <a:normAutofit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=A</a:t>
            </a:r>
            <a:br>
              <a:rPr lang="en-IN" sz="1800" b="1" dirty="0"/>
            </a:b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" y="34433"/>
            <a:ext cx="12166947" cy="46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7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625" y="3664916"/>
            <a:ext cx="11605591" cy="2947919"/>
          </a:xfrm>
        </p:spPr>
        <p:txBody>
          <a:bodyPr>
            <a:normAutofit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 E </a:t>
            </a:r>
            <a:br>
              <a:rPr lang="en-IN" sz="1800" b="1" dirty="0"/>
            </a:br>
            <a:br>
              <a:rPr lang="en-IN" sz="1800" b="1" dirty="0"/>
            </a:b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52" y="273030"/>
            <a:ext cx="10354549" cy="2655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23726" y="3295584"/>
            <a:ext cx="4504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information is stored in the </a:t>
            </a:r>
            <a:r>
              <a:rPr lang="en-US" dirty="0" err="1"/>
              <a:t>cscfg</a:t>
            </a:r>
            <a:r>
              <a:rPr lang="en-US" dirty="0"/>
              <a:t> file </a:t>
            </a:r>
          </a:p>
        </p:txBody>
      </p:sp>
    </p:spTree>
    <p:extLst>
      <p:ext uri="{BB962C8B-B14F-4D97-AF65-F5344CB8AC3E}">
        <p14:creationId xmlns:p14="http://schemas.microsoft.com/office/powerpoint/2010/main" val="929821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415" y="5751443"/>
            <a:ext cx="7220801" cy="861392"/>
          </a:xfrm>
        </p:spPr>
        <p:txBody>
          <a:bodyPr>
            <a:normAutofit fontScale="90000"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</a:t>
            </a:r>
            <a:br>
              <a:rPr lang="en-IN" sz="1800" b="1" dirty="0"/>
            </a:br>
            <a:br>
              <a:rPr lang="en-IN" sz="1800" b="1" dirty="0"/>
            </a:b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887200" cy="39756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3" y="1201186"/>
            <a:ext cx="5658678" cy="29796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191" y="2691010"/>
            <a:ext cx="6069498" cy="335419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8112154" y="4462943"/>
            <a:ext cx="1317072" cy="121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902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5" y="1847243"/>
            <a:ext cx="11587565" cy="283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2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5463" y="5751443"/>
            <a:ext cx="6957754" cy="861392"/>
          </a:xfrm>
        </p:spPr>
        <p:txBody>
          <a:bodyPr>
            <a:normAutofit fontScale="90000"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</a:t>
            </a:r>
            <a:br>
              <a:rPr lang="en-IN" sz="1800" b="1" dirty="0"/>
            </a:br>
            <a:br>
              <a:rPr lang="en-IN" sz="1800" b="1" dirty="0"/>
            </a:b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44020" cy="32732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6" y="1523378"/>
            <a:ext cx="4389475" cy="26643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440" y="3394420"/>
            <a:ext cx="5242818" cy="315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4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4651" y="5751443"/>
            <a:ext cx="3738565" cy="861392"/>
          </a:xfrm>
        </p:spPr>
        <p:txBody>
          <a:bodyPr>
            <a:normAutofit fontScale="90000"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=A &amp; D</a:t>
            </a:r>
            <a:br>
              <a:rPr lang="en-IN" sz="1800" b="1" dirty="0"/>
            </a:br>
            <a:br>
              <a:rPr lang="en-IN" sz="1800" b="1" dirty="0"/>
            </a:b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27" y="128552"/>
            <a:ext cx="11004567" cy="31381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37314" y="378518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virtual machine. You can create a new Azure service for the virtual machine by specifying either the Location or </a:t>
            </a:r>
            <a:r>
              <a:rPr lang="en-US" dirty="0" err="1"/>
              <a:t>AffinityGroup</a:t>
            </a:r>
            <a:r>
              <a:rPr lang="en-US" dirty="0"/>
              <a:t> parameters, or deploy the new virtual machine into an existing service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21075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DB7100"/>
                </a:solidFill>
                <a:latin typeface="Segoe UI Light" panose="020B0502040204020203" pitchFamily="34" charset="0"/>
              </a:rPr>
              <a:t>New-</a:t>
            </a:r>
            <a:r>
              <a:rPr lang="en-US" dirty="0" err="1">
                <a:solidFill>
                  <a:srgbClr val="DB7100"/>
                </a:solidFill>
                <a:latin typeface="Segoe UI Light" panose="020B0502040204020203" pitchFamily="34" charset="0"/>
              </a:rPr>
              <a:t>AzureQuickVM</a:t>
            </a:r>
            <a:endParaRPr lang="en-US" dirty="0">
              <a:solidFill>
                <a:srgbClr val="DB7100"/>
              </a:solidFill>
              <a:latin typeface="Segoe UI Light" panose="020B0502040204020203" pitchFamily="34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Segoe UI" panose="020B0502040204020203" pitchFamily="34" charset="0"/>
              </a:rPr>
              <a:t>Creates and provisions a new Azure virtual machine.</a:t>
            </a:r>
            <a:endParaRPr lang="en-US" b="0" i="0" dirty="0">
              <a:solidFill>
                <a:srgbClr val="454545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83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340" y="-297"/>
            <a:ext cx="6683319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4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349" y="202085"/>
            <a:ext cx="9028739" cy="602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8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6069" y="5420139"/>
            <a:ext cx="6997147" cy="1192696"/>
          </a:xfrm>
        </p:spPr>
        <p:txBody>
          <a:bodyPr>
            <a:normAutofit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  </a:t>
            </a:r>
            <a:br>
              <a:rPr lang="en-IN" sz="1800" b="1" dirty="0"/>
            </a:br>
            <a:br>
              <a:rPr lang="en-IN" sz="1800" b="1" dirty="0"/>
            </a:b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14" y="0"/>
            <a:ext cx="10972412" cy="4114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09" y="1879323"/>
            <a:ext cx="5724525" cy="278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075" y="4114286"/>
            <a:ext cx="58769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29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625" y="3664916"/>
            <a:ext cx="11605591" cy="2947919"/>
          </a:xfrm>
        </p:spPr>
        <p:txBody>
          <a:bodyPr>
            <a:normAutofit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  A &amp; b</a:t>
            </a:r>
            <a:br>
              <a:rPr lang="en-IN" sz="1800" b="1" dirty="0"/>
            </a:br>
            <a:br>
              <a:rPr lang="en-IN" sz="1800" b="1" dirty="0"/>
            </a:br>
            <a:r>
              <a:rPr lang="en-IN" sz="1800" dirty="0"/>
              <a:t>The </a:t>
            </a:r>
            <a:r>
              <a:rPr lang="en-IN" sz="1800" b="1" dirty="0"/>
              <a:t>New-</a:t>
            </a:r>
            <a:r>
              <a:rPr lang="en-IN" sz="1800" b="1" dirty="0" err="1"/>
              <a:t>AzureQuickVM</a:t>
            </a:r>
            <a:r>
              <a:rPr lang="en-IN" sz="1800" b="1" dirty="0"/>
              <a:t> cmdlet</a:t>
            </a:r>
            <a:r>
              <a:rPr lang="en-IN" sz="1800" dirty="0"/>
              <a:t> sets the configuration for a new virtual machine and creates the virtual machine. You can create a new Azure service for the virtual machine by specifying either the </a:t>
            </a:r>
            <a:r>
              <a:rPr lang="en-IN" sz="1800" b="1" dirty="0"/>
              <a:t>Location</a:t>
            </a:r>
            <a:r>
              <a:rPr lang="en-IN" sz="1800" dirty="0"/>
              <a:t> or </a:t>
            </a:r>
            <a:r>
              <a:rPr lang="en-IN" sz="1800" b="1" dirty="0" err="1"/>
              <a:t>AffinityGroup</a:t>
            </a:r>
            <a:r>
              <a:rPr lang="en-IN" sz="1800" dirty="0"/>
              <a:t> parameters, or deploy the new virtual machine into an existing service.</a:t>
            </a:r>
            <a:br>
              <a:rPr lang="en-IN" sz="1800" b="1" dirty="0"/>
            </a:br>
            <a:br>
              <a:rPr lang="en-IN" sz="1800" b="1" dirty="0"/>
            </a:b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61" y="159026"/>
            <a:ext cx="8484637" cy="291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18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122</Words>
  <Application>Microsoft Office PowerPoint</Application>
  <PresentationFormat>Widescreen</PresentationFormat>
  <Paragraphs>29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Segoe UI</vt:lpstr>
      <vt:lpstr>Segoe UI Light</vt:lpstr>
      <vt:lpstr>Office Theme</vt:lpstr>
      <vt:lpstr>70-533 : Implementing Microsoft Azure Infrastructure Solutions </vt:lpstr>
      <vt:lpstr>Configure VN</vt:lpstr>
      <vt:lpstr>Ans = E    </vt:lpstr>
      <vt:lpstr>Ans =   </vt:lpstr>
      <vt:lpstr>Ans =A &amp; D   </vt:lpstr>
      <vt:lpstr>PowerPoint Presentation</vt:lpstr>
      <vt:lpstr>PowerPoint Presentation</vt:lpstr>
      <vt:lpstr>Ans =     </vt:lpstr>
      <vt:lpstr>Ans =  A &amp; b  The New-AzureQuickVM cmdlet sets the configuration for a new virtual machine and creates the virtual machine. You can create a new Azure service for the virtual machine by specifying either the Location or AffinityGroup parameters, or deploy the new virtual machine into an existing service.   </vt:lpstr>
      <vt:lpstr>Ans =    </vt:lpstr>
      <vt:lpstr>Ans =    </vt:lpstr>
      <vt:lpstr>Ans =  B   </vt:lpstr>
      <vt:lpstr>Modify Virtual Network</vt:lpstr>
      <vt:lpstr> Ans – DNS – 27  &amp;  Apps Subnet - 3   </vt:lpstr>
      <vt:lpstr>Design &amp; Implement Multi Site and Hybrid Network</vt:lpstr>
      <vt:lpstr>Ans = C &amp; D   Video Vnet to Vnet and Point to Site</vt:lpstr>
      <vt:lpstr>Ans – B  What to Explain Point to Site Video Steps </vt:lpstr>
      <vt:lpstr>Ans =     </vt:lpstr>
      <vt:lpstr>Ans = C    </vt:lpstr>
      <vt:lpstr>Ans =    </vt:lpstr>
      <vt:lpstr>Ans =    </vt:lpstr>
      <vt:lpstr>PowerPoint Presentation</vt:lpstr>
      <vt:lpstr>PowerPoint Presentation</vt:lpstr>
      <vt:lpstr>Ans =    </vt:lpstr>
      <vt:lpstr>Ans =C    </vt:lpstr>
      <vt:lpstr>Ans =    </vt:lpstr>
      <vt:lpstr>Ans =    </vt:lpstr>
      <vt:lpstr>PowerPoint Presentation</vt:lpstr>
      <vt:lpstr>Ans =A  </vt:lpstr>
      <vt:lpstr>Ans =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70-533 : Implementing Microsoft Azure Infrastructure Solutions </dc:title>
  <cp:lastModifiedBy>Romil Bheda</cp:lastModifiedBy>
  <cp:revision>1</cp:revision>
  <dcterms:created xsi:type="dcterms:W3CDTF">2017-02-16T08:21:52Z</dcterms:created>
  <dcterms:modified xsi:type="dcterms:W3CDTF">2017-03-29T05:33:32Z</dcterms:modified>
</cp:coreProperties>
</file>