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pal Anand" initials="YA" lastIdx="2" clrIdx="0">
    <p:extLst>
      <p:ext uri="{19B8F6BF-5375-455C-9EA6-DF929625EA0E}">
        <p15:presenceInfo xmlns:p15="http://schemas.microsoft.com/office/powerpoint/2012/main" userId="bca0897848238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4950D-7492-4021-B588-16453E5C350E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3DA32-2229-4ED3-9B98-65A70BB4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page of website</a:t>
            </a:r>
            <a:r>
              <a:rPr lang="en-US" baseline="0" dirty="0" smtClean="0"/>
              <a:t> (Login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3DA32-2229-4ED3-9B98-65A70BB45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login user will see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3DA32-2229-4ED3-9B98-65A70BB45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6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clicked on a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3DA32-2229-4ED3-9B98-65A70BB450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clicked on pending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3DA32-2229-4ED3-9B98-65A70BB45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clicked request</a:t>
            </a:r>
            <a:r>
              <a:rPr lang="en-US" baseline="0" dirty="0" smtClean="0"/>
              <a:t> for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3DA32-2229-4ED3-9B98-65A70BB45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56BF-206A-48C5-BACF-7F5054FA8B65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2F7F-95E4-4A2E-BAF9-932693F9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98126" y="3788229"/>
            <a:ext cx="3200400" cy="4310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98126" y="4467497"/>
            <a:ext cx="3200400" cy="4310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03520" y="1998617"/>
            <a:ext cx="1711234" cy="152835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79423" y="5068387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User?</a:t>
            </a:r>
          </a:p>
          <a:p>
            <a:pPr algn="ctr"/>
            <a:r>
              <a: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Forget Password?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4598126" y="418011"/>
            <a:ext cx="3004457" cy="131934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8388" y="569853"/>
            <a:ext cx="351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261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42754" y="1436914"/>
            <a:ext cx="0" cy="542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2754" y="1436914"/>
            <a:ext cx="974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8634" y="220962"/>
            <a:ext cx="2142308" cy="107115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771" y="325653"/>
            <a:ext cx="197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LOGO</a:t>
            </a:r>
            <a:endParaRPr lang="en-US" sz="5000" dirty="0"/>
          </a:p>
        </p:txBody>
      </p:sp>
      <p:sp>
        <p:nvSpPr>
          <p:cNvPr id="15" name="Oval 14"/>
          <p:cNvSpPr/>
          <p:nvPr/>
        </p:nvSpPr>
        <p:spPr>
          <a:xfrm>
            <a:off x="10933611" y="282023"/>
            <a:ext cx="587829" cy="54211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45782" y="824133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17" name="Flowchart: Merge 16"/>
          <p:cNvSpPr/>
          <p:nvPr/>
        </p:nvSpPr>
        <p:spPr>
          <a:xfrm>
            <a:off x="11848012" y="916466"/>
            <a:ext cx="156754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42754" y="916466"/>
            <a:ext cx="7643355" cy="520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14557" y="986578"/>
            <a:ext cx="76350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   HOME     REQUEST FOR NOTES     QUESTION PAPER      SYLLABUS   NOTICE</a:t>
            </a:r>
            <a:endParaRPr lang="en-US" sz="1900" dirty="0"/>
          </a:p>
        </p:txBody>
      </p:sp>
      <p:sp>
        <p:nvSpPr>
          <p:cNvPr id="28" name="Rectangle 27"/>
          <p:cNvSpPr/>
          <p:nvPr/>
        </p:nvSpPr>
        <p:spPr>
          <a:xfrm>
            <a:off x="10086109" y="1634734"/>
            <a:ext cx="1918657" cy="429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8157" y="1680363"/>
            <a:ext cx="10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15491" y="1634195"/>
            <a:ext cx="61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BY:                                             FILTER: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796145" y="1661173"/>
            <a:ext cx="17733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10896" y="1680362"/>
            <a:ext cx="17733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erge 32"/>
          <p:cNvSpPr/>
          <p:nvPr/>
        </p:nvSpPr>
        <p:spPr>
          <a:xfrm>
            <a:off x="8312432" y="1747028"/>
            <a:ext cx="156754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erge 33"/>
          <p:cNvSpPr/>
          <p:nvPr/>
        </p:nvSpPr>
        <p:spPr>
          <a:xfrm>
            <a:off x="5275812" y="1726528"/>
            <a:ext cx="156754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62723" y="1615542"/>
            <a:ext cx="16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ecent uploads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46819" y="1648388"/>
            <a:ext cx="15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subject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51067" y="2202873"/>
            <a:ext cx="974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92780" y="2728567"/>
            <a:ext cx="2078182" cy="1357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06490" y="2728567"/>
            <a:ext cx="2078182" cy="1357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06345" y="2728567"/>
            <a:ext cx="2105891" cy="1357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92780" y="4086312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92635" y="4086312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227127" y="4086312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477491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00205" y="916466"/>
            <a:ext cx="0" cy="52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97587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010106" y="916465"/>
            <a:ext cx="4651" cy="52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95848" y="2253970"/>
            <a:ext cx="394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REQUESTS: (random requests)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992780" y="4455644"/>
            <a:ext cx="35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TODAY’S NOTES: (category wise)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4398" y="2702736"/>
            <a:ext cx="1534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7247" y="2693212"/>
            <a:ext cx="1534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DS</a:t>
            </a:r>
            <a:endParaRPr lang="en-US" sz="8800" dirty="0"/>
          </a:p>
        </p:txBody>
      </p:sp>
      <p:sp>
        <p:nvSpPr>
          <p:cNvPr id="73" name="TextBox 72"/>
          <p:cNvSpPr txBox="1"/>
          <p:nvPr/>
        </p:nvSpPr>
        <p:spPr>
          <a:xfrm>
            <a:off x="9234055" y="2674398"/>
            <a:ext cx="1993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NW</a:t>
            </a:r>
            <a:endParaRPr lang="en-US" sz="8800" dirty="0"/>
          </a:p>
        </p:txBody>
      </p:sp>
      <p:sp>
        <p:nvSpPr>
          <p:cNvPr id="74" name="Rectangle 73"/>
          <p:cNvSpPr/>
          <p:nvPr/>
        </p:nvSpPr>
        <p:spPr>
          <a:xfrm>
            <a:off x="2978925" y="4908347"/>
            <a:ext cx="2078182" cy="1357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092635" y="4908347"/>
            <a:ext cx="2078182" cy="1357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192490" y="4908347"/>
            <a:ext cx="2105891" cy="1357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978925" y="6266092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78780" y="6266092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213272" y="6266092"/>
            <a:ext cx="20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410543" y="4882516"/>
            <a:ext cx="1534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13392" y="4825550"/>
            <a:ext cx="1534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DS</a:t>
            </a:r>
            <a:endParaRPr lang="en-US" sz="8800" dirty="0"/>
          </a:p>
        </p:txBody>
      </p:sp>
      <p:sp>
        <p:nvSpPr>
          <p:cNvPr id="82" name="TextBox 81"/>
          <p:cNvSpPr txBox="1"/>
          <p:nvPr/>
        </p:nvSpPr>
        <p:spPr>
          <a:xfrm>
            <a:off x="9318766" y="4811403"/>
            <a:ext cx="1993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NW</a:t>
            </a:r>
            <a:endParaRPr lang="en-US" sz="8800" dirty="0"/>
          </a:p>
        </p:txBody>
      </p:sp>
      <p:sp>
        <p:nvSpPr>
          <p:cNvPr id="85" name="TextBox 84"/>
          <p:cNvSpPr txBox="1"/>
          <p:nvPr/>
        </p:nvSpPr>
        <p:spPr>
          <a:xfrm>
            <a:off x="4682836" y="3671455"/>
            <a:ext cx="38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0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42754" y="1436914"/>
            <a:ext cx="0" cy="542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2754" y="1436914"/>
            <a:ext cx="974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8634" y="220962"/>
            <a:ext cx="2142308" cy="107115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1771" y="325653"/>
            <a:ext cx="197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LOGO</a:t>
            </a:r>
            <a:endParaRPr lang="en-US" sz="5000" dirty="0"/>
          </a:p>
        </p:txBody>
      </p:sp>
      <p:sp>
        <p:nvSpPr>
          <p:cNvPr id="8" name="Oval 7"/>
          <p:cNvSpPr/>
          <p:nvPr/>
        </p:nvSpPr>
        <p:spPr>
          <a:xfrm>
            <a:off x="10933611" y="282023"/>
            <a:ext cx="587829" cy="54211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45782" y="824133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10" name="Flowchart: Merge 9"/>
          <p:cNvSpPr/>
          <p:nvPr/>
        </p:nvSpPr>
        <p:spPr>
          <a:xfrm>
            <a:off x="11848012" y="916466"/>
            <a:ext cx="156754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42754" y="916466"/>
            <a:ext cx="7643355" cy="520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4557" y="986578"/>
            <a:ext cx="76350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   HOME     REQUEST FOR NOTES     QUESTION PAPER      SYLLABUS   NOTICE</a:t>
            </a:r>
            <a:endParaRPr lang="en-US" sz="19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00205" y="916466"/>
            <a:ext cx="0" cy="52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7587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10106" y="916465"/>
            <a:ext cx="4651" cy="52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77491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4655" y="1607127"/>
            <a:ext cx="940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Q: PLEASE UPLOAD TODAY’S </a:t>
            </a:r>
            <a:r>
              <a:rPr lang="en-US" sz="2800" dirty="0" err="1" smtClean="0"/>
              <a:t>AutoCad</a:t>
            </a:r>
            <a:r>
              <a:rPr lang="en-US" sz="2800" dirty="0" smtClean="0"/>
              <a:t> NOTES?</a:t>
            </a:r>
          </a:p>
          <a:p>
            <a:r>
              <a:rPr lang="en-US" sz="1600" dirty="0" smtClean="0"/>
              <a:t>Requested by: </a:t>
            </a:r>
            <a:r>
              <a:rPr lang="en-US" sz="1600" dirty="0" err="1" smtClean="0"/>
              <a:t>Abhigyan</a:t>
            </a:r>
            <a:r>
              <a:rPr lang="en-US" sz="1600" dirty="0" smtClean="0"/>
              <a:t> Prakash at 11:13:34AM on 22 Feb 2020</a:t>
            </a:r>
          </a:p>
          <a:p>
            <a:r>
              <a:rPr lang="en-US" sz="2800" dirty="0" smtClean="0"/>
              <a:t>Uploads: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30" y="2807457"/>
            <a:ext cx="3143300" cy="176810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549830" y="4087091"/>
            <a:ext cx="3143300" cy="4884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49830" y="4087091"/>
            <a:ext cx="276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Uploaded By: </a:t>
            </a:r>
            <a:r>
              <a:rPr lang="en-US" dirty="0" err="1" smtClean="0"/>
              <a:t>Vikas</a:t>
            </a:r>
            <a:r>
              <a:rPr lang="en-US" dirty="0" smtClean="0"/>
              <a:t> Sinha</a:t>
            </a:r>
          </a:p>
          <a:p>
            <a:r>
              <a:rPr lang="en-US" sz="1200" dirty="0" smtClean="0"/>
              <a:t>12:34:12AM on 22 Feb 2020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5" y="2807456"/>
            <a:ext cx="3143300" cy="17681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800205" y="4087090"/>
            <a:ext cx="3143300" cy="4884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00205" y="4087090"/>
            <a:ext cx="276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Uploaded By: </a:t>
            </a:r>
            <a:r>
              <a:rPr lang="en-US" dirty="0" err="1" smtClean="0"/>
              <a:t>Vikas</a:t>
            </a:r>
            <a:r>
              <a:rPr lang="en-US" dirty="0" smtClean="0"/>
              <a:t> Sinha</a:t>
            </a:r>
          </a:p>
          <a:p>
            <a:r>
              <a:rPr lang="en-US" sz="1200" dirty="0" smtClean="0"/>
              <a:t>12:34:12AM on 22 Feb 2020</a:t>
            </a:r>
            <a:endParaRPr lang="en-US" sz="12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66" y="2807456"/>
            <a:ext cx="3143300" cy="17681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023366" y="4087090"/>
            <a:ext cx="3143300" cy="4884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023366" y="4087090"/>
            <a:ext cx="276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Uploaded By: </a:t>
            </a:r>
            <a:r>
              <a:rPr lang="en-US" dirty="0" err="1" smtClean="0"/>
              <a:t>Vikas</a:t>
            </a:r>
            <a:r>
              <a:rPr lang="en-US" dirty="0" smtClean="0"/>
              <a:t> Sinha</a:t>
            </a:r>
          </a:p>
          <a:p>
            <a:r>
              <a:rPr lang="en-US" sz="1200" dirty="0" smtClean="0"/>
              <a:t>12:34:12AM on 22 Feb 2020</a:t>
            </a:r>
            <a:endParaRPr lang="en-US" sz="1200" dirty="0"/>
          </a:p>
        </p:txBody>
      </p:sp>
      <p:sp>
        <p:nvSpPr>
          <p:cNvPr id="28" name="5-Point Star 27"/>
          <p:cNvSpPr/>
          <p:nvPr/>
        </p:nvSpPr>
        <p:spPr>
          <a:xfrm>
            <a:off x="5346271" y="4177998"/>
            <a:ext cx="304800" cy="277090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1765" y="6371061"/>
            <a:ext cx="45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 other notes suggestions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232078" y="4641088"/>
            <a:ext cx="17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upload yours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04655" y="5078399"/>
            <a:ext cx="5583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Title:</a:t>
            </a:r>
          </a:p>
          <a:p>
            <a:r>
              <a:rPr lang="en-US" sz="2400" dirty="0" smtClean="0"/>
              <a:t>Comment:</a:t>
            </a:r>
          </a:p>
          <a:p>
            <a:r>
              <a:rPr lang="en-US" sz="2400" dirty="0" smtClean="0"/>
              <a:t>Attach File: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77491" y="5143925"/>
            <a:ext cx="2258291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92187" y="5511802"/>
            <a:ext cx="2258291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21480" y="5879679"/>
            <a:ext cx="2258291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21480" y="5879679"/>
            <a:ext cx="22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choose file</a:t>
            </a:r>
            <a:endParaRPr lang="en-US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8783782" y="5143925"/>
            <a:ext cx="2036618" cy="686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943505" y="5143925"/>
            <a:ext cx="16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SUBMIT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0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42754" y="1436914"/>
            <a:ext cx="0" cy="542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2754" y="1436914"/>
            <a:ext cx="974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8634" y="220962"/>
            <a:ext cx="2142308" cy="107115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1771" y="325653"/>
            <a:ext cx="197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LOGO</a:t>
            </a:r>
            <a:endParaRPr lang="en-US" sz="5000" dirty="0"/>
          </a:p>
        </p:txBody>
      </p:sp>
      <p:sp>
        <p:nvSpPr>
          <p:cNvPr id="8" name="Oval 7"/>
          <p:cNvSpPr/>
          <p:nvPr/>
        </p:nvSpPr>
        <p:spPr>
          <a:xfrm>
            <a:off x="10933611" y="282023"/>
            <a:ext cx="587829" cy="54211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45782" y="824133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10" name="Flowchart: Merge 9"/>
          <p:cNvSpPr/>
          <p:nvPr/>
        </p:nvSpPr>
        <p:spPr>
          <a:xfrm>
            <a:off x="11848012" y="916466"/>
            <a:ext cx="156754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42754" y="916466"/>
            <a:ext cx="7643355" cy="520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4557" y="986578"/>
            <a:ext cx="76350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   HOME     REQUEST FOR NOTES     QUESTION PAPER      SYLLABUS   NOTICE</a:t>
            </a:r>
            <a:endParaRPr lang="en-US" sz="19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00205" y="916466"/>
            <a:ext cx="0" cy="52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7587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10106" y="916465"/>
            <a:ext cx="4651" cy="52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77491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4655" y="1607127"/>
            <a:ext cx="9400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Q: PLEASE UPLOAD TODAY’S </a:t>
            </a:r>
            <a:r>
              <a:rPr lang="en-US" sz="2800" dirty="0" err="1" smtClean="0"/>
              <a:t>AutoCad</a:t>
            </a:r>
            <a:r>
              <a:rPr lang="en-US" sz="2800" dirty="0" smtClean="0"/>
              <a:t> NOTES?</a:t>
            </a:r>
          </a:p>
          <a:p>
            <a:r>
              <a:rPr lang="en-US" sz="1600" dirty="0" smtClean="0"/>
              <a:t>Requested by: </a:t>
            </a:r>
            <a:r>
              <a:rPr lang="en-US" sz="1600" dirty="0" err="1" smtClean="0"/>
              <a:t>Abhigyan</a:t>
            </a:r>
            <a:r>
              <a:rPr lang="en-US" sz="1600" dirty="0" smtClean="0"/>
              <a:t> Prakash at 11:13:34AM on 22 Feb 2020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2104" y="2376568"/>
            <a:ext cx="471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Be the first uploader!!!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8618" y="3255819"/>
            <a:ext cx="5389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Title:</a:t>
            </a:r>
          </a:p>
          <a:p>
            <a:r>
              <a:rPr lang="en-US" sz="3600" dirty="0" smtClean="0"/>
              <a:t>Comment:</a:t>
            </a:r>
          </a:p>
          <a:p>
            <a:r>
              <a:rPr lang="en-US" sz="3600" dirty="0" smtClean="0"/>
              <a:t>Attach File: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83181" y="3310969"/>
            <a:ext cx="3020291" cy="49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25081" y="4531069"/>
            <a:ext cx="2179839" cy="802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62104" y="3883402"/>
            <a:ext cx="4048002" cy="52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5081" y="4755464"/>
            <a:ext cx="21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choose file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6165272" y="5889396"/>
            <a:ext cx="2036618" cy="686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24995" y="5889396"/>
            <a:ext cx="16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SUBMIT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711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42754" y="1436914"/>
            <a:ext cx="0" cy="542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2754" y="1436914"/>
            <a:ext cx="9749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8634" y="220962"/>
            <a:ext cx="2142308" cy="107115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1771" y="325653"/>
            <a:ext cx="197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LOGO</a:t>
            </a:r>
            <a:endParaRPr lang="en-US" sz="5000" dirty="0"/>
          </a:p>
        </p:txBody>
      </p:sp>
      <p:sp>
        <p:nvSpPr>
          <p:cNvPr id="8" name="Oval 7"/>
          <p:cNvSpPr/>
          <p:nvPr/>
        </p:nvSpPr>
        <p:spPr>
          <a:xfrm>
            <a:off x="10933611" y="282023"/>
            <a:ext cx="587829" cy="54211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45782" y="824133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10" name="Flowchart: Merge 9"/>
          <p:cNvSpPr/>
          <p:nvPr/>
        </p:nvSpPr>
        <p:spPr>
          <a:xfrm>
            <a:off x="11848012" y="916466"/>
            <a:ext cx="156754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42754" y="916466"/>
            <a:ext cx="7643355" cy="520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14557" y="986578"/>
            <a:ext cx="76350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   HOME     REQUEST FOR NOTES     QUESTION PAPER      SYLLABUS   NOTICE</a:t>
            </a:r>
            <a:endParaRPr lang="en-US" sz="19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00205" y="916466"/>
            <a:ext cx="0" cy="52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7587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10106" y="916465"/>
            <a:ext cx="4651" cy="52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77491" y="916465"/>
            <a:ext cx="0" cy="51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6213" y="2011181"/>
            <a:ext cx="8922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TITLE:</a:t>
            </a:r>
          </a:p>
          <a:p>
            <a:r>
              <a:rPr lang="en-US" sz="3200" dirty="0" smtClean="0"/>
              <a:t>TOPIC: &lt;choose from drop down&gt;</a:t>
            </a:r>
          </a:p>
          <a:p>
            <a:r>
              <a:rPr lang="en-US" sz="3200" dirty="0" smtClean="0"/>
              <a:t>DATE: &lt;</a:t>
            </a:r>
            <a:r>
              <a:rPr lang="en-US" sz="3200" dirty="0" err="1" smtClean="0"/>
              <a:t>dd</a:t>
            </a:r>
            <a:r>
              <a:rPr lang="en-US" sz="3200" dirty="0" smtClean="0"/>
              <a:t>/mm/</a:t>
            </a:r>
            <a:r>
              <a:rPr lang="en-US" sz="3200" dirty="0" err="1" smtClean="0"/>
              <a:t>yyyy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Need: Copy Notes or A File (if C or CAD) &lt;optional&gt;</a:t>
            </a:r>
            <a:endParaRPr lang="en-US" sz="3200" dirty="0" smtClean="0"/>
          </a:p>
          <a:p>
            <a:r>
              <a:rPr lang="en-US" sz="3200" dirty="0" smtClean="0"/>
              <a:t>Comment: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90109" y="5375564"/>
            <a:ext cx="6096000" cy="1122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54434" y="5632435"/>
            <a:ext cx="55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Confirmation of request with a dialog box after clicking on CORRECT and request </a:t>
            </a:r>
            <a:r>
              <a:rPr lang="en-US" dirty="0" err="1" smtClean="0"/>
              <a:t>submited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79768" y="4763997"/>
            <a:ext cx="1440873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96941" y="4763996"/>
            <a:ext cx="1440873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81946" y="4812717"/>
            <a:ext cx="295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CORRECT        RESET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90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279</Words>
  <Application>Microsoft Office PowerPoint</Application>
  <PresentationFormat>Widescreen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Yashpal Anand</dc:creator>
  <cp:lastModifiedBy>Yashpal Anand</cp:lastModifiedBy>
  <cp:revision>18</cp:revision>
  <dcterms:created xsi:type="dcterms:W3CDTF">2020-03-29T10:28:22Z</dcterms:created>
  <dcterms:modified xsi:type="dcterms:W3CDTF">2020-03-29T12:33:15Z</dcterms:modified>
</cp:coreProperties>
</file>