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p:scale>
          <a:sx n="50" d="100"/>
          <a:sy n="50" d="100"/>
        </p:scale>
        <p:origin x="-2094" y="-8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0270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370203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40723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397529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627948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xmlns="" val="1438859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216272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1876628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3496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83021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62193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1717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9596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8771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2804079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325368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E335D1-EF66-46AB-A34A-B35E22302D86}" type="datetimeFigureOut">
              <a:rPr lang="en-IN" smtClean="0"/>
              <a:pPr/>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48994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E335D1-EF66-46AB-A34A-B35E22302D86}" type="datetimeFigureOut">
              <a:rPr lang="en-IN" smtClean="0"/>
              <a:pPr/>
              <a:t>28-10-2023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ED21B8E-E088-45BA-AE85-C6D4AB4AE0FA}" type="slidenum">
              <a:rPr lang="en-IN" smtClean="0"/>
              <a:pPr/>
              <a:t>‹#›</a:t>
            </a:fld>
            <a:endParaRPr lang="en-IN"/>
          </a:p>
        </p:txBody>
      </p:sp>
    </p:spTree>
    <p:extLst>
      <p:ext uri="{BB962C8B-B14F-4D97-AF65-F5344CB8AC3E}">
        <p14:creationId xmlns:p14="http://schemas.microsoft.com/office/powerpoint/2010/main" xmlns="" val="39308245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865" y="1807063"/>
            <a:ext cx="10682948" cy="962694"/>
          </a:xfrm>
        </p:spPr>
        <p:txBody>
          <a:bodyPr>
            <a:noAutofit/>
          </a:bodyPr>
          <a:lstStyle/>
          <a:p>
            <a:pPr lvl="0" algn="ctr" defTabSz="914400">
              <a:lnSpc>
                <a:spcPct val="95000"/>
              </a:lnSpc>
              <a:spcBef>
                <a:spcPts val="1400"/>
              </a:spcBef>
              <a:spcAft>
                <a:spcPts val="200"/>
              </a:spcAft>
              <a:buClr>
                <a:srgbClr val="6F6F74"/>
              </a:buClr>
              <a:buSzPct val="80000"/>
              <a:defRPr/>
            </a:pP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
            </a:r>
            <a:b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br>
            <a:r>
              <a:rPr lang="en-US" sz="2400" b="1" cap="none" spc="10" dirty="0">
                <a:ln>
                  <a:noFill/>
                </a:ln>
                <a:solidFill>
                  <a:srgbClr val="C00000"/>
                </a:solidFill>
                <a:latin typeface="Times New Roman" panose="02020603050405020304" pitchFamily="18" charset="0"/>
                <a:cs typeface="Times New Roman" panose="02020603050405020304" pitchFamily="18" charset="0"/>
              </a:rPr>
              <a:t>COMPUTER SCIENCE AND ENGINEERING </a:t>
            </a:r>
            <a:br>
              <a:rPr lang="en-US" sz="2400" b="1" cap="none" spc="10" dirty="0">
                <a:ln>
                  <a:noFill/>
                </a:ln>
                <a:solidFill>
                  <a:srgbClr val="C00000"/>
                </a:solidFill>
                <a:latin typeface="Times New Roman" panose="02020603050405020304" pitchFamily="18" charset="0"/>
                <a:cs typeface="Times New Roman" panose="02020603050405020304" pitchFamily="18" charset="0"/>
              </a:rPr>
            </a:br>
            <a:r>
              <a:rPr lang="en-IN" sz="2400" b="1" cap="none" spc="10" dirty="0" smtClean="0">
                <a:ln>
                  <a:noFill/>
                </a:ln>
                <a:solidFill>
                  <a:srgbClr val="C00000"/>
                </a:solidFill>
                <a:latin typeface="Times New Roman" panose="02020603050405020304" pitchFamily="18" charset="0"/>
                <a:cs typeface="Times New Roman" panose="02020603050405020304" pitchFamily="18" charset="0"/>
              </a:rPr>
              <a:t>GROCERY </a:t>
            </a:r>
            <a:r>
              <a:rPr lang="en-IN" sz="2400" b="1" cap="none" spc="10" dirty="0">
                <a:ln>
                  <a:noFill/>
                </a:ln>
                <a:solidFill>
                  <a:srgbClr val="C00000"/>
                </a:solidFill>
                <a:latin typeface="Times New Roman" panose="02020603050405020304" pitchFamily="18" charset="0"/>
                <a:cs typeface="Times New Roman" panose="02020603050405020304" pitchFamily="18" charset="0"/>
              </a:rPr>
              <a:t>WEBSITE</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3865" y="3089889"/>
            <a:ext cx="5907880" cy="3079448"/>
          </a:xfrm>
        </p:spPr>
        <p:txBody>
          <a:bodyPr>
            <a:normAutofit lnSpcReduction="10000"/>
          </a:bodyPr>
          <a:lstStyle/>
          <a:p>
            <a:r>
              <a:rPr lang="en-US" sz="2400" b="1" dirty="0" err="1" smtClean="0">
                <a:solidFill>
                  <a:schemeClr val="tx1"/>
                </a:solidFill>
                <a:latin typeface="Times New Roman" panose="02020603050405020304" pitchFamily="18" charset="0"/>
                <a:cs typeface="Times New Roman" panose="02020603050405020304" pitchFamily="18" charset="0"/>
              </a:rPr>
              <a:t>Submited</a:t>
            </a:r>
            <a:r>
              <a:rPr lang="en-US" sz="2400" b="1" dirty="0" smtClean="0">
                <a:solidFill>
                  <a:schemeClr val="tx1"/>
                </a:solidFill>
                <a:latin typeface="Times New Roman" panose="02020603050405020304" pitchFamily="18" charset="0"/>
                <a:cs typeface="Times New Roman" panose="02020603050405020304" pitchFamily="18" charset="0"/>
              </a:rPr>
              <a:t> By</a:t>
            </a:r>
          </a:p>
          <a:p>
            <a:r>
              <a:rPr lang="en-US" sz="2400" b="1" dirty="0" smtClean="0">
                <a:solidFill>
                  <a:schemeClr val="tx1"/>
                </a:solidFill>
                <a:latin typeface="Times New Roman" panose="02020603050405020304" pitchFamily="18" charset="0"/>
                <a:cs typeface="Times New Roman" panose="02020603050405020304" pitchFamily="18" charset="0"/>
              </a:rPr>
              <a:t>			A. </a:t>
            </a:r>
            <a:r>
              <a:rPr lang="en-US" sz="2400" b="1" dirty="0" err="1" smtClean="0">
                <a:solidFill>
                  <a:schemeClr val="tx1"/>
                </a:solidFill>
                <a:latin typeface="Times New Roman" panose="02020603050405020304" pitchFamily="18" charset="0"/>
                <a:cs typeface="Times New Roman" panose="02020603050405020304" pitchFamily="18" charset="0"/>
              </a:rPr>
              <a:t>Sivajothi</a:t>
            </a:r>
            <a:r>
              <a:rPr lang="en-US" sz="2400" b="1" dirty="0" smtClean="0">
                <a:solidFill>
                  <a:schemeClr val="tx1"/>
                </a:solidFill>
                <a:latin typeface="Times New Roman" panose="02020603050405020304" pitchFamily="18" charset="0"/>
                <a:cs typeface="Times New Roman" panose="02020603050405020304" pitchFamily="18" charset="0"/>
              </a:rPr>
              <a:t>(421320104043)</a:t>
            </a:r>
          </a:p>
          <a:p>
            <a:r>
              <a:rPr lang="en-US" sz="2400" b="1" dirty="0" smtClean="0">
                <a:solidFill>
                  <a:schemeClr val="tx1"/>
                </a:solidFill>
                <a:latin typeface="Times New Roman" panose="02020603050405020304" pitchFamily="18" charset="0"/>
                <a:cs typeface="Times New Roman" panose="02020603050405020304" pitchFamily="18" charset="0"/>
              </a:rPr>
              <a:t>			S. </a:t>
            </a:r>
            <a:r>
              <a:rPr lang="en-US" sz="2400" b="1" dirty="0" err="1" smtClean="0">
                <a:solidFill>
                  <a:schemeClr val="tx1"/>
                </a:solidFill>
                <a:latin typeface="Times New Roman" panose="02020603050405020304" pitchFamily="18" charset="0"/>
                <a:cs typeface="Times New Roman" panose="02020603050405020304" pitchFamily="18" charset="0"/>
              </a:rPr>
              <a:t>Pavithra</a:t>
            </a:r>
            <a:r>
              <a:rPr lang="en-US" sz="2400" b="1" dirty="0" smtClean="0">
                <a:solidFill>
                  <a:schemeClr val="tx1"/>
                </a:solidFill>
                <a:latin typeface="Times New Roman" panose="02020603050405020304" pitchFamily="18" charset="0"/>
                <a:cs typeface="Times New Roman" panose="02020603050405020304" pitchFamily="18" charset="0"/>
              </a:rPr>
              <a:t>(421320104025)</a:t>
            </a:r>
          </a:p>
          <a:p>
            <a:r>
              <a:rPr lang="en-US" sz="2400" b="1" dirty="0" smtClean="0">
                <a:solidFill>
                  <a:schemeClr val="tx1"/>
                </a:solidFill>
                <a:latin typeface="Times New Roman" panose="02020603050405020304" pitchFamily="18" charset="0"/>
                <a:cs typeface="Times New Roman" panose="02020603050405020304" pitchFamily="18" charset="0"/>
              </a:rPr>
              <a:t>			M. </a:t>
            </a:r>
            <a:r>
              <a:rPr lang="en-US" sz="2400" b="1" dirty="0" err="1" smtClean="0">
                <a:solidFill>
                  <a:schemeClr val="tx1"/>
                </a:solidFill>
                <a:latin typeface="Times New Roman" panose="02020603050405020304" pitchFamily="18" charset="0"/>
                <a:cs typeface="Times New Roman" panose="02020603050405020304" pitchFamily="18" charset="0"/>
              </a:rPr>
              <a:t>Sasikala</a:t>
            </a:r>
            <a:r>
              <a:rPr lang="en-US" sz="2400" b="1" dirty="0" smtClean="0">
                <a:solidFill>
                  <a:schemeClr val="tx1"/>
                </a:solidFill>
                <a:latin typeface="Times New Roman" panose="02020603050405020304" pitchFamily="18" charset="0"/>
                <a:cs typeface="Times New Roman" panose="02020603050405020304" pitchFamily="18" charset="0"/>
              </a:rPr>
              <a:t>(421320104038)</a:t>
            </a:r>
          </a:p>
          <a:p>
            <a:r>
              <a:rPr lang="en-US" sz="2400" b="1" dirty="0" smtClean="0">
                <a:solidFill>
                  <a:schemeClr val="tx1"/>
                </a:solidFill>
                <a:latin typeface="Times New Roman" panose="02020603050405020304" pitchFamily="18" charset="0"/>
                <a:cs typeface="Times New Roman" panose="02020603050405020304" pitchFamily="18" charset="0"/>
              </a:rPr>
              <a:t>			B. </a:t>
            </a:r>
            <a:r>
              <a:rPr lang="en-US" sz="2400" b="1" dirty="0" err="1" smtClean="0">
                <a:solidFill>
                  <a:schemeClr val="tx1"/>
                </a:solidFill>
                <a:latin typeface="Times New Roman" panose="02020603050405020304" pitchFamily="18" charset="0"/>
                <a:cs typeface="Times New Roman" panose="02020603050405020304" pitchFamily="18" charset="0"/>
              </a:rPr>
              <a:t>Santhiya</a:t>
            </a:r>
            <a:r>
              <a:rPr lang="en-US" sz="2400" b="1" dirty="0" smtClean="0">
                <a:solidFill>
                  <a:schemeClr val="tx1"/>
                </a:solidFill>
                <a:latin typeface="Times New Roman" panose="02020603050405020304" pitchFamily="18" charset="0"/>
                <a:cs typeface="Times New Roman" panose="02020603050405020304" pitchFamily="18" charset="0"/>
              </a:rPr>
              <a:t>(421320104034)</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			V. </a:t>
            </a:r>
            <a:r>
              <a:rPr lang="en-US" sz="2400" b="1" dirty="0" err="1" smtClean="0">
                <a:solidFill>
                  <a:schemeClr val="tx1"/>
                </a:solidFill>
                <a:latin typeface="Times New Roman" panose="02020603050405020304" pitchFamily="18" charset="0"/>
                <a:cs typeface="Times New Roman" panose="02020603050405020304" pitchFamily="18" charset="0"/>
              </a:rPr>
              <a:t>Sivathavasi</a:t>
            </a:r>
            <a:r>
              <a:rPr lang="en-US" sz="2400" b="1" dirty="0" smtClean="0">
                <a:solidFill>
                  <a:schemeClr val="tx1"/>
                </a:solidFill>
                <a:latin typeface="Times New Roman" panose="02020603050405020304" pitchFamily="18" charset="0"/>
                <a:cs typeface="Times New Roman" panose="02020603050405020304" pitchFamily="18" charset="0"/>
              </a:rPr>
              <a:t>(421320104044)</a:t>
            </a:r>
          </a:p>
          <a:p>
            <a:endParaRPr lang="en-IN" sz="2000" b="1" dirty="0">
              <a:latin typeface="Times New Roman" panose="02020603050405020304" pitchFamily="18" charset="0"/>
              <a:cs typeface="Times New Roman" panose="02020603050405020304" pitchFamily="18" charset="0"/>
            </a:endParaRPr>
          </a:p>
        </p:txBody>
      </p:sp>
      <p:pic>
        <p:nvPicPr>
          <p:cNvPr id="4" name="Picture 3" descr="3 Ways Grocery Retailers Can Boost eCommerce Presence: Why It’s Key"/>
          <p:cNvPicPr>
            <a:picLocks noChangeAspect="1"/>
          </p:cNvPicPr>
          <p:nvPr/>
        </p:nvPicPr>
        <p:blipFill rotWithShape="1">
          <a:blip r:embed="rId2" cstate="print">
            <a:extLst>
              <a:ext uri="{28A0092B-C50C-407E-A947-70E740481C1C}">
                <a14:useLocalDpi xmlns:a14="http://schemas.microsoft.com/office/drawing/2010/main" xmlns="" val="0"/>
              </a:ext>
            </a:extLst>
          </a:blip>
          <a:srcRect l="13052" t="-1665" r="16977" b="1"/>
          <a:stretch/>
        </p:blipFill>
        <p:spPr>
          <a:xfrm>
            <a:off x="7204364" y="3269673"/>
            <a:ext cx="4433454" cy="2899664"/>
          </a:xfrm>
          <a:prstGeom prst="rect">
            <a:avLst/>
          </a:prstGeom>
          <a:effectLst>
            <a:outerShdw blurRad="50800" dist="38100" dir="10800000" algn="r" rotWithShape="0">
              <a:prstClr val="black">
                <a:alpha val="40000"/>
              </a:prstClr>
            </a:outerShdw>
          </a:effectLst>
        </p:spPr>
      </p:pic>
      <p:sp>
        <p:nvSpPr>
          <p:cNvPr id="5" name="Title 1"/>
          <p:cNvSpPr txBox="1">
            <a:spLocks/>
          </p:cNvSpPr>
          <p:nvPr/>
        </p:nvSpPr>
        <p:spPr>
          <a:xfrm>
            <a:off x="954870" y="537954"/>
            <a:ext cx="10682948" cy="1182188"/>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
            </a:r>
            <a:b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b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KRISHNASAMY COLLEGE OF 	</a:t>
            </a:r>
            <a:b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br>
            <a:r>
              <a:rPr lang="en-US" sz="3200" b="1" dirty="0">
                <a:solidFill>
                  <a:schemeClr val="bg1">
                    <a:lumMod val="95000"/>
                    <a:lumOff val="5000"/>
                  </a:schemeClr>
                </a:solidFill>
                <a:latin typeface="Times New Roman" panose="02020603050405020304" pitchFamily="18" charset="0"/>
                <a:cs typeface="Times New Roman" panose="02020603050405020304" pitchFamily="18" charset="0"/>
              </a:rPr>
              <a:t> ENGINEERING  AND TECHNOLOGY </a:t>
            </a:r>
            <a:endParaRPr lang="en-IN" sz="3200" b="1"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39A7FB78-B0D1-C36B-D9B3-05500614EC3C}"/>
              </a:ext>
            </a:extLst>
          </p:cNvPr>
          <p:cNvPicPr>
            <a:picLocks noChangeAspect="1"/>
          </p:cNvPicPr>
          <p:nvPr/>
        </p:nvPicPr>
        <p:blipFill>
          <a:blip r:embed="rId3" cstate="print"/>
          <a:stretch>
            <a:fillRect/>
          </a:stretch>
        </p:blipFill>
        <p:spPr>
          <a:xfrm>
            <a:off x="1170968" y="684244"/>
            <a:ext cx="1089242" cy="1035898"/>
          </a:xfrm>
          <a:prstGeom prst="rect">
            <a:avLst/>
          </a:prstGeom>
        </p:spPr>
      </p:pic>
    </p:spTree>
    <p:extLst>
      <p:ext uri="{BB962C8B-B14F-4D97-AF65-F5344CB8AC3E}">
        <p14:creationId xmlns:p14="http://schemas.microsoft.com/office/powerpoint/2010/main" xmlns="" val="245431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2" y="490098"/>
            <a:ext cx="8534400" cy="1507067"/>
          </a:xfrm>
        </p:spPr>
        <p:txBody>
          <a:bodyPr>
            <a:normAutofit/>
          </a:bodyPr>
          <a:lstStyle/>
          <a:p>
            <a:r>
              <a:rPr lang="en-IN" sz="3200" b="1" dirty="0">
                <a:solidFill>
                  <a:schemeClr val="bg1">
                    <a:lumMod val="95000"/>
                    <a:lumOff val="5000"/>
                  </a:schemeClr>
                </a:solidFill>
                <a:latin typeface="Times New Roman" panose="02020603050405020304" pitchFamily="18" charset="0"/>
                <a:cs typeface="Times New Roman" panose="02020603050405020304" pitchFamily="18" charset="0"/>
              </a:rPr>
              <a:t>Introduction</a:t>
            </a:r>
          </a:p>
        </p:txBody>
      </p:sp>
      <p:sp>
        <p:nvSpPr>
          <p:cNvPr id="4" name="Rectangle 1"/>
          <p:cNvSpPr>
            <a:spLocks noGrp="1" noChangeArrowheads="1"/>
          </p:cNvSpPr>
          <p:nvPr>
            <p:ph idx="1"/>
          </p:nvPr>
        </p:nvSpPr>
        <p:spPr bwMode="auto">
          <a:xfrm>
            <a:off x="1135870" y="1780049"/>
            <a:ext cx="9615257" cy="3493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	The Grocery Website Software Requirements Specification (SRS) outlines the essential features, functionalities, and constraints of a web-based platform designed to facilitate the purchase of grocery items. This document serves as comprehensive guide for the development and maintenance of the grocery website, aiming to enhance</a:t>
            </a:r>
            <a:r>
              <a:rPr kumimoji="0" lang="en-US" altLang="en-US" sz="2400" b="0" i="0" u="none" strike="noStrike" cap="none" normalizeH="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chemeClr val="tx1">
                    <a:lumMod val="95000"/>
                  </a:schemeClr>
                </a:solidFill>
                <a:effectLst/>
                <a:latin typeface="Times New Roman" panose="02020603050405020304" pitchFamily="18" charset="0"/>
                <a:cs typeface="Times New Roman" panose="02020603050405020304" pitchFamily="18" charset="0"/>
              </a:rPr>
              <a:t>user experience, streamline operations, and ensure data security. It defines the scope of the project, its purpose, and the key stakeholders involved, setting the foundation for a successful Grocery website implementation.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983083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2" y="681687"/>
            <a:ext cx="8387339" cy="1050132"/>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purpose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9340" y="1854133"/>
            <a:ext cx="9753011" cy="3122023"/>
          </a:xfrm>
        </p:spPr>
        <p:txBody>
          <a:bodyPr>
            <a:noAutofit/>
          </a:bodyPr>
          <a:lstStyle/>
          <a:p>
            <a:pPr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grocery website exists to provide a convenient and accessible online platform for users to purchase groceries, offering a wide variety of products, time-saving options, and potential cost savings while promoting contactless and personalized shopping experiences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a:solidFill>
                  <a:schemeClr val="tx1"/>
                </a:solidFill>
                <a:latin typeface="Times New Roman" panose="02020603050405020304" pitchFamily="18" charset="0"/>
                <a:cs typeface="Times New Roman" panose="02020603050405020304" pitchFamily="18" charset="0"/>
              </a:rPr>
              <a:t>website will be designed to offer a user-friendly interface that is easy to navigate and use.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1261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19143"/>
            <a:ext cx="8534400" cy="912962"/>
          </a:xfrm>
        </p:spPr>
        <p:txBody>
          <a:bodyPr>
            <a:normAutofit/>
          </a:bodyPr>
          <a:lstStyle/>
          <a:p>
            <a:r>
              <a:rPr lang="en-IN" sz="3200" b="1" dirty="0">
                <a:solidFill>
                  <a:schemeClr val="bg1"/>
                </a:solidFill>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1520824" y="1532105"/>
            <a:ext cx="7697788" cy="3615267"/>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Memory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6GB</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Processor type 			: Intel Pentium, i3, i5, i7 or Faster</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Processor Speed           : 1.83GHz or Faster</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Swap Space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 2.1GB</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Hard Disk Space		: 500GB or less</a:t>
            </a:r>
          </a:p>
        </p:txBody>
      </p:sp>
    </p:spTree>
    <p:extLst>
      <p:ext uri="{BB962C8B-B14F-4D97-AF65-F5344CB8AC3E}">
        <p14:creationId xmlns:p14="http://schemas.microsoft.com/office/powerpoint/2010/main" xmlns="" val="75245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5502"/>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Software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04648" y="1562483"/>
            <a:ext cx="8534400" cy="4074776"/>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Operating System			: Windows 7, 10 or  Linux</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User Interface				: HTML, CSS</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Client-side Scripting		: JavaScript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Programming Language	: JavaScript, Java</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Backend Framework		: </a:t>
            </a:r>
            <a:r>
              <a:rPr lang="en-US" sz="2400" dirty="0">
                <a:solidFill>
                  <a:schemeClr val="tx1"/>
                </a:solidFill>
                <a:latin typeface="Times New Roman" panose="02020603050405020304" pitchFamily="18" charset="0"/>
                <a:cs typeface="Times New Roman" panose="02020603050405020304" pitchFamily="18" charset="0"/>
              </a:rPr>
              <a:t>Node </a:t>
            </a:r>
            <a:r>
              <a:rPr lang="en-US" sz="2400" dirty="0" err="1" smtClean="0">
                <a:solidFill>
                  <a:schemeClr val="tx1"/>
                </a:solidFill>
                <a:latin typeface="Times New Roman" panose="02020603050405020304" pitchFamily="18" charset="0"/>
                <a:cs typeface="Times New Roman" panose="02020603050405020304" pitchFamily="18" charset="0"/>
              </a:rPr>
              <a:t>js</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IDE							: Visual Studio</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22980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Functional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8394" y="2029691"/>
            <a:ext cx="8534400" cy="3615267"/>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User-Management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Product-Management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Shopping Cart</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Checkout</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Payment and Shipping</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Admin Panel</a:t>
            </a:r>
          </a:p>
        </p:txBody>
      </p:sp>
    </p:spTree>
    <p:extLst>
      <p:ext uri="{BB962C8B-B14F-4D97-AF65-F5344CB8AC3E}">
        <p14:creationId xmlns:p14="http://schemas.microsoft.com/office/powerpoint/2010/main" xmlns="" val="15347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US" sz="3200" b="1" dirty="0" smtClean="0">
                <a:solidFill>
                  <a:schemeClr val="bg1"/>
                </a:solidFill>
                <a:latin typeface="Times New Roman" panose="02020603050405020304" pitchFamily="18" charset="0"/>
                <a:cs typeface="Times New Roman" panose="02020603050405020304" pitchFamily="18" charset="0"/>
              </a:rPr>
              <a:t>Non-functional Requirements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3812" y="2050473"/>
            <a:ext cx="6035243" cy="3372812"/>
          </a:xfrm>
        </p:spPr>
        <p:txBody>
          <a:bodyPr>
            <a:normAutofit/>
          </a:bodyPr>
          <a:lstStyle/>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Usability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Reliability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Scalability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Security</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Localization</a:t>
            </a:r>
          </a:p>
          <a:p>
            <a:pPr>
              <a:buFont typeface="Wingdings" panose="05000000000000000000" pitchFamily="2" charset="2"/>
              <a:buChar char="v"/>
            </a:pPr>
            <a:r>
              <a:rPr lang="en-US" sz="2400" dirty="0" smtClean="0">
                <a:solidFill>
                  <a:schemeClr val="tx1"/>
                </a:solidFill>
                <a:latin typeface="Times New Roman" panose="02020603050405020304" pitchFamily="18" charset="0"/>
                <a:cs typeface="Times New Roman" panose="02020603050405020304" pitchFamily="18" charset="0"/>
              </a:rPr>
              <a:t> Performance</a:t>
            </a:r>
          </a:p>
        </p:txBody>
      </p:sp>
    </p:spTree>
    <p:extLst>
      <p:ext uri="{BB962C8B-B14F-4D97-AF65-F5344CB8AC3E}">
        <p14:creationId xmlns:p14="http://schemas.microsoft.com/office/powerpoint/2010/main" xmlns="" val="741828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85800"/>
            <a:ext cx="8534400" cy="1507067"/>
          </a:xfrm>
        </p:spPr>
        <p:txBody>
          <a:bodyPr>
            <a:normAutofit/>
          </a:bodyPr>
          <a:lstStyle/>
          <a:p>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41411" y="1842654"/>
            <a:ext cx="9152515" cy="3910061"/>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The </a:t>
            </a:r>
            <a:r>
              <a:rPr lang="en-US" sz="2400" dirty="0">
                <a:solidFill>
                  <a:schemeClr val="tx1"/>
                </a:solidFill>
                <a:latin typeface="Times New Roman" panose="02020603050405020304" pitchFamily="18" charset="0"/>
                <a:cs typeface="Times New Roman" panose="02020603050405020304" pitchFamily="18" charset="0"/>
              </a:rPr>
              <a:t>grocery website project aims to provide a user-friendly platform for customers to conveniently purchase their groceries online. Through a user-centric design, robust back-end infrastructure, and a comprehensive product catalog, the website offers a seamless shopping experience. With features such as secure payment options, responsive customer support, and efficient order processing, the project addresses the evolving needs of modern consumers. It is our hope that this website will not only enhance the shopping experience for customers but also contribute to the growth of the online grocery market.</a:t>
            </a: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6819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235528"/>
            <a:ext cx="12475698" cy="7398327"/>
          </a:xfrm>
          <a:prstGeom prst="rect">
            <a:avLst/>
          </a:prstGeom>
          <a:ln>
            <a:noFill/>
          </a:ln>
          <a:effectLst>
            <a:outerShdw blurRad="50800" dist="50800" dir="5400000" algn="ctr" rotWithShape="0">
              <a:srgbClr val="000000">
                <a:alpha val="0"/>
              </a:srgbClr>
            </a:outerShdw>
            <a:softEdge rad="112500"/>
          </a:effectLst>
        </p:spPr>
      </p:pic>
    </p:spTree>
    <p:extLst>
      <p:ext uri="{BB962C8B-B14F-4D97-AF65-F5344CB8AC3E}">
        <p14:creationId xmlns:p14="http://schemas.microsoft.com/office/powerpoint/2010/main" xmlns="" val="375699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193</TotalTime>
  <Words>106</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Slice</vt:lpstr>
      <vt:lpstr> COMPUTER SCIENCE AND ENGINEERING  GROCERY WEBSITE</vt:lpstr>
      <vt:lpstr>Introduction</vt:lpstr>
      <vt:lpstr>purpose</vt:lpstr>
      <vt:lpstr>Hardware Requirements</vt:lpstr>
      <vt:lpstr>Software requirements</vt:lpstr>
      <vt:lpstr>Functional requirements</vt:lpstr>
      <vt:lpstr>Non-functional Requirements</vt:lpstr>
      <vt:lpstr>Conclusion</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website</dc:title>
  <dc:creator>LOVEL_BOY_77</dc:creator>
  <cp:lastModifiedBy>OS LAB</cp:lastModifiedBy>
  <cp:revision>24</cp:revision>
  <dcterms:created xsi:type="dcterms:W3CDTF">2023-10-15T15:50:17Z</dcterms:created>
  <dcterms:modified xsi:type="dcterms:W3CDTF">2023-10-28T09:40:01Z</dcterms:modified>
</cp:coreProperties>
</file>