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66" r:id="rId2"/>
    <p:sldId id="1080" r:id="rId3"/>
    <p:sldId id="915" r:id="rId4"/>
    <p:sldId id="886" r:id="rId5"/>
    <p:sldId id="1079" r:id="rId6"/>
    <p:sldId id="1081" r:id="rId7"/>
    <p:sldId id="1070" r:id="rId8"/>
    <p:sldId id="1071" r:id="rId9"/>
    <p:sldId id="1068" r:id="rId10"/>
    <p:sldId id="1083" r:id="rId11"/>
    <p:sldId id="1082" r:id="rId12"/>
    <p:sldId id="1084" r:id="rId13"/>
    <p:sldId id="1069" r:id="rId14"/>
    <p:sldId id="1087" r:id="rId15"/>
    <p:sldId id="1088" r:id="rId16"/>
    <p:sldId id="1089" r:id="rId17"/>
    <p:sldId id="1090" r:id="rId18"/>
    <p:sldId id="1091" r:id="rId19"/>
    <p:sldId id="1092" r:id="rId20"/>
    <p:sldId id="1093" r:id="rId21"/>
    <p:sldId id="1094" r:id="rId22"/>
    <p:sldId id="1072" r:id="rId23"/>
    <p:sldId id="1020" r:id="rId24"/>
    <p:sldId id="992" r:id="rId25"/>
    <p:sldId id="1067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9D6"/>
    <a:srgbClr val="0972A2"/>
    <a:srgbClr val="FFFFFF"/>
    <a:srgbClr val="595959"/>
    <a:srgbClr val="0D94D8"/>
    <a:srgbClr val="1A678B"/>
    <a:srgbClr val="37A3D9"/>
    <a:srgbClr val="0873DD"/>
    <a:srgbClr val="D4D4D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zh-CN" sz="186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/>
                  </a:solidFill>
                </a:u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pPr>
            <a:r>
              <a:t>Enter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defTabSz="914400">
            <a:defRPr lang="zh-CN" sz="186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/>
                </a:solidFill>
              </a:u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E-40A4-A9D5-F851FC8ECC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FE-40A4-A9D5-F851FC8ECC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FE-40A4-A9D5-F851FC8EC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6806904"/>
        <c:axId val="1006805944"/>
      </c:barChart>
      <c:catAx>
        <c:axId val="1006806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06805944"/>
        <c:crosses val="autoZero"/>
        <c:auto val="1"/>
        <c:lblAlgn val="ctr"/>
        <c:lblOffset val="100"/>
        <c:noMultiLvlLbl val="0"/>
      </c:catAx>
      <c:valAx>
        <c:axId val="100680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/>
                  </a:solidFill>
                </a:u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pPr>
            <a:endParaRPr lang="pt-BR"/>
          </a:p>
        </c:txPr>
        <c:crossAx val="1006806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u="none" strike="noStrike" kern="1200" cap="none" spc="0" normalizeH="0">
          <a:solidFill>
            <a:schemeClr val="tx1">
              <a:lumMod val="65000"/>
              <a:lumOff val="35000"/>
            </a:schemeClr>
          </a:solidFill>
          <a:uFill>
            <a:solidFill>
              <a:schemeClr val="tx1"/>
            </a:solidFill>
          </a:uFill>
          <a:latin typeface="思源黑体 CN Regular" panose="020B0500000000000000" charset="-122"/>
          <a:ea typeface="思源黑体 CN Regular" panose="020B0500000000000000" charset="-122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zh-CN" sz="1860" b="0" i="0" u="none" strike="noStrike" kern="1200" cap="none" spc="0" normalizeH="0" baseline="0">
                <a:solidFill>
                  <a:schemeClr val="bg2">
                    <a:lumMod val="25000"/>
                  </a:schemeClr>
                </a:solidFill>
                <a:uFill>
                  <a:solidFill>
                    <a:schemeClr val="tx1"/>
                  </a:solidFill>
                </a:u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pPr>
            <a:r>
              <a:t>Enter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defTabSz="914400">
            <a:defRPr lang="zh-CN" sz="1860" b="0" i="0" u="none" strike="noStrike" kern="1200" cap="none" spc="0" normalizeH="0" baseline="0">
              <a:solidFill>
                <a:schemeClr val="bg2">
                  <a:lumMod val="25000"/>
                </a:schemeClr>
              </a:solidFill>
              <a:uFill>
                <a:solidFill>
                  <a:schemeClr val="tx1"/>
                </a:solidFill>
              </a:u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4451967005429201E-2"/>
          <c:y val="0.137587318384253"/>
          <c:w val="0.933954161017017"/>
          <c:h val="0.678538898647607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3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48-4C01-8080-9C90236E29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48-4C01-8080-9C90236E29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48-4C01-8080-9C90236E2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6789624"/>
        <c:axId val="1006792184"/>
      </c:lineChart>
      <c:catAx>
        <c:axId val="1006789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06792184"/>
        <c:crosses val="autoZero"/>
        <c:auto val="1"/>
        <c:lblAlgn val="ctr"/>
        <c:lblOffset val="100"/>
        <c:noMultiLvlLbl val="0"/>
      </c:catAx>
      <c:valAx>
        <c:axId val="100679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chemeClr val="bg2">
                    <a:lumMod val="25000"/>
                  </a:schemeClr>
                </a:solidFill>
                <a:uFill>
                  <a:solidFill>
                    <a:schemeClr val="tx1"/>
                  </a:solidFill>
                </a:u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pPr>
            <a:endParaRPr lang="pt-BR"/>
          </a:p>
        </c:txPr>
        <c:crossAx val="100678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u="none" strike="noStrike" kern="1200" cap="none" spc="0" normalizeH="0">
          <a:solidFill>
            <a:schemeClr val="bg2">
              <a:lumMod val="25000"/>
            </a:schemeClr>
          </a:solidFill>
          <a:uFill>
            <a:solidFill>
              <a:schemeClr val="tx1"/>
            </a:solidFill>
          </a:uFill>
          <a:latin typeface="思源黑体 CN Regular" panose="020B0500000000000000" charset="-122"/>
          <a:ea typeface="思源黑体 CN Regular" panose="020B0500000000000000" charset="-122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黑体 Medium" panose="020B0600000000000000" charset="-122"/>
              </a:rPr>
              <a:t>2022/11/20</a:t>
            </a:fld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黑体 Medium" panose="020B0600000000000000" charset="-122"/>
              </a:rPr>
              <a:t>‹nº›</a:t>
            </a:fld>
            <a:endParaRPr lang="zh-CN" altLang="en-US">
              <a:cs typeface="思源黑体 Medium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194B174E-A890-4F47-9767-FC09A14BD67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27A5A9C2-51F4-4971-8769-9495F76377A6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思源黑体 Medium" panose="020B06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517709" y="1850314"/>
            <a:ext cx="4513147" cy="3872495"/>
          </a:xfrm>
          <a:custGeom>
            <a:avLst/>
            <a:gdLst>
              <a:gd name="connsiteX0" fmla="*/ 0 w 12192000"/>
              <a:gd name="connsiteY0" fmla="*/ 0 h 3238500"/>
              <a:gd name="connsiteX1" fmla="*/ 12192000 w 12192000"/>
              <a:gd name="connsiteY1" fmla="*/ 0 h 3238500"/>
              <a:gd name="connsiteX2" fmla="*/ 12192000 w 12192000"/>
              <a:gd name="connsiteY2" fmla="*/ 3238500 h 3238500"/>
              <a:gd name="connsiteX3" fmla="*/ 0 w 1219200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38500">
                <a:moveTo>
                  <a:pt x="0" y="0"/>
                </a:moveTo>
                <a:lnTo>
                  <a:pt x="12192000" y="0"/>
                </a:lnTo>
                <a:lnTo>
                  <a:pt x="12192000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438072" y="2329295"/>
            <a:ext cx="2951468" cy="2951468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661075" y="2178979"/>
            <a:ext cx="2230200" cy="14760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2661075" y="3814619"/>
            <a:ext cx="2222318" cy="148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1321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849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78377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8" name="图片占位符 4"/>
          <p:cNvSpPr>
            <a:spLocks noGrp="1"/>
          </p:cNvSpPr>
          <p:nvPr>
            <p:ph type="pic" sz="quarter" idx="13"/>
          </p:nvPr>
        </p:nvSpPr>
        <p:spPr>
          <a:xfrm>
            <a:off x="4484913" y="1878445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9" name="图片占位符 4"/>
          <p:cNvSpPr>
            <a:spLocks noGrp="1"/>
          </p:cNvSpPr>
          <p:nvPr>
            <p:ph type="pic" sz="quarter" idx="14"/>
          </p:nvPr>
        </p:nvSpPr>
        <p:spPr>
          <a:xfrm>
            <a:off x="7837713" y="1878445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634413" y="2184003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019175" y="4487464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557587" y="2184003"/>
            <a:ext cx="2538413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096001" y="4487464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238182" y="3746805"/>
            <a:ext cx="1856044" cy="185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5238182" y="1736480"/>
            <a:ext cx="1856044" cy="185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: 形状 54"/>
          <p:cNvSpPr>
            <a:spLocks noGrp="1"/>
          </p:cNvSpPr>
          <p:nvPr>
            <p:ph type="pic" sz="quarter" idx="10"/>
          </p:nvPr>
        </p:nvSpPr>
        <p:spPr>
          <a:xfrm>
            <a:off x="1017588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>
            <a:spLocks noGrp="1"/>
          </p:cNvSpPr>
          <p:nvPr>
            <p:ph type="pic" sz="quarter" idx="11"/>
          </p:nvPr>
        </p:nvSpPr>
        <p:spPr>
          <a:xfrm>
            <a:off x="4575034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>
            <a:spLocks noGrp="1"/>
          </p:cNvSpPr>
          <p:nvPr>
            <p:ph type="pic" sz="quarter" idx="12"/>
          </p:nvPr>
        </p:nvSpPr>
        <p:spPr>
          <a:xfrm>
            <a:off x="8151672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266843" y="3479714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828900" y="1354057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1070439" y="2132143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: 形状 64"/>
          <p:cNvSpPr>
            <a:spLocks noGrp="1"/>
          </p:cNvSpPr>
          <p:nvPr>
            <p:ph type="pic" sz="quarter" idx="10"/>
          </p:nvPr>
        </p:nvSpPr>
        <p:spPr>
          <a:xfrm>
            <a:off x="7322379" y="1981200"/>
            <a:ext cx="1485112" cy="3578449"/>
          </a:xfrm>
          <a:custGeom>
            <a:avLst/>
            <a:gdLst>
              <a:gd name="connsiteX0" fmla="*/ 0 w 1485112"/>
              <a:gd name="connsiteY0" fmla="*/ 0 h 2630000"/>
              <a:gd name="connsiteX1" fmla="*/ 1485112 w 1485112"/>
              <a:gd name="connsiteY1" fmla="*/ 0 h 2630000"/>
              <a:gd name="connsiteX2" fmla="*/ 1485112 w 1485112"/>
              <a:gd name="connsiteY2" fmla="*/ 2630000 h 2630000"/>
              <a:gd name="connsiteX3" fmla="*/ 0 w 1485112"/>
              <a:gd name="connsiteY3" fmla="*/ 2630000 h 2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12" h="2630000">
                <a:moveTo>
                  <a:pt x="0" y="0"/>
                </a:moveTo>
                <a:lnTo>
                  <a:pt x="1485112" y="0"/>
                </a:lnTo>
                <a:lnTo>
                  <a:pt x="1485112" y="2630000"/>
                </a:lnTo>
                <a:lnTo>
                  <a:pt x="0" y="263000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>
            <a:spLocks noGrp="1"/>
          </p:cNvSpPr>
          <p:nvPr>
            <p:ph type="pic" sz="quarter" idx="11"/>
          </p:nvPr>
        </p:nvSpPr>
        <p:spPr>
          <a:xfrm>
            <a:off x="9127084" y="1481149"/>
            <a:ext cx="1813211" cy="4369018"/>
          </a:xfrm>
          <a:custGeom>
            <a:avLst/>
            <a:gdLst>
              <a:gd name="connsiteX0" fmla="*/ 0 w 1813211"/>
              <a:gd name="connsiteY0" fmla="*/ 0 h 3211033"/>
              <a:gd name="connsiteX1" fmla="*/ 1813211 w 1813211"/>
              <a:gd name="connsiteY1" fmla="*/ 0 h 3211033"/>
              <a:gd name="connsiteX2" fmla="*/ 1813211 w 1813211"/>
              <a:gd name="connsiteY2" fmla="*/ 3211033 h 3211033"/>
              <a:gd name="connsiteX3" fmla="*/ 0 w 1813211"/>
              <a:gd name="connsiteY3" fmla="*/ 3211033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211" h="3211033">
                <a:moveTo>
                  <a:pt x="0" y="0"/>
                </a:moveTo>
                <a:lnTo>
                  <a:pt x="1813211" y="0"/>
                </a:lnTo>
                <a:lnTo>
                  <a:pt x="1813211" y="3211033"/>
                </a:lnTo>
                <a:lnTo>
                  <a:pt x="0" y="3211033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cs typeface="思源黑体 Medium" panose="020B06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思源黑体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思源黑体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cs typeface="思源黑体 Medium" panose="020B0600000000000000" charset="-122"/>
              </a:defRPr>
            </a:lvl1pPr>
            <a:lvl2pPr>
              <a:defRPr sz="2800">
                <a:cs typeface="思源黑体 Medium" panose="020B0600000000000000" charset="-122"/>
              </a:defRPr>
            </a:lvl2pPr>
            <a:lvl3pPr>
              <a:defRPr sz="2400">
                <a:cs typeface="思源黑体 Medium" panose="020B0600000000000000" charset="-122"/>
              </a:defRPr>
            </a:lvl3pPr>
            <a:lvl4pPr>
              <a:defRPr sz="2000">
                <a:cs typeface="思源黑体 Medium" panose="020B0600000000000000" charset="-122"/>
              </a:defRPr>
            </a:lvl4pPr>
            <a:lvl5pPr>
              <a:defRPr sz="2000">
                <a:cs typeface="思源黑体 Medium" panose="020B0600000000000000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思源黑体 Medium" panose="020B06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思源黑体 Medium" panose="020B06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1106805" y="1444625"/>
            <a:ext cx="10025380" cy="830997"/>
          </a:xfrm>
          <a:prstGeom prst="rect">
            <a:avLst/>
          </a:prstGeom>
          <a:effectLst>
            <a:outerShdw blurRad="25400" dist="254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CN" sz="4800" b="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庞门正道标题体" panose="02010600030101010101" charset="-122"/>
                <a:ea typeface="思源宋体 CN SemiBold" panose="02020600000000000000" charset="-122"/>
                <a:cs typeface="思源宋体 CN SemiBold" panose="02020600000000000000" charset="-122"/>
                <a:sym typeface="+mn-lt"/>
              </a:rPr>
              <a:t>Hospital system </a:t>
            </a:r>
            <a:r>
              <a:rPr lang="pt-BR" altLang="zh-CN" sz="4800" b="0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庞门正道标题体" panose="02010600030101010101" charset="-122"/>
                <a:ea typeface="思源宋体 CN SemiBold" panose="02020600000000000000" charset="-122"/>
                <a:cs typeface="思源宋体 CN SemiBold" panose="02020600000000000000" charset="-122"/>
                <a:sym typeface="+mn-lt"/>
              </a:rPr>
              <a:t>operations</a:t>
            </a:r>
            <a:endParaRPr kumimoji="0" lang="en-US" altLang="zh-CN" sz="6000" b="0" i="0" cap="all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庞门正道标题体" panose="02010600030101010101" charset="-122"/>
              <a:ea typeface="庞门正道标题体" panose="02010600030101010101" charset="-122"/>
              <a:cs typeface="思源宋体 CN SemiBold" panose="02020600000000000000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6650" y="4031615"/>
            <a:ext cx="229806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23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Grupo 9</a:t>
            </a:r>
            <a:endParaRPr sz="2300" cap="all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0998200" y="581025"/>
            <a:ext cx="5969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998200" y="708025"/>
            <a:ext cx="5969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998200" y="835025"/>
            <a:ext cx="5969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61235" y="2468880"/>
            <a:ext cx="77641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48535" y="2973070"/>
            <a:ext cx="77641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>
          <a:xfrm>
            <a:off x="1105535" y="770994"/>
            <a:ext cx="9743697" cy="280671"/>
          </a:xfrm>
          <a:prstGeom prst="roundRect">
            <a:avLst>
              <a:gd name="adj" fmla="val 50000"/>
            </a:avLst>
          </a:prstGeom>
          <a:solidFill>
            <a:srgbClr val="2499D6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8786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圆角矩形 28"/>
          <p:cNvSpPr/>
          <p:nvPr/>
        </p:nvSpPr>
        <p:spPr>
          <a:xfrm flipV="1">
            <a:off x="1105534" y="5723919"/>
            <a:ext cx="9743697" cy="295125"/>
          </a:xfrm>
          <a:prstGeom prst="roundRect">
            <a:avLst>
              <a:gd name="adj" fmla="val 50000"/>
            </a:avLst>
          </a:prstGeom>
          <a:solidFill>
            <a:srgbClr val="2499D6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8786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05535" y="1366517"/>
            <a:ext cx="4387215" cy="2721174"/>
            <a:chOff x="8253777" y="1982958"/>
            <a:chExt cx="13076544" cy="1160759"/>
          </a:xfrm>
        </p:grpSpPr>
        <p:sp>
          <p:nvSpPr>
            <p:cNvPr id="32" name="文本框 31"/>
            <p:cNvSpPr txBox="1"/>
            <p:nvPr/>
          </p:nvSpPr>
          <p:spPr>
            <a:xfrm>
              <a:off x="8255670" y="1982958"/>
              <a:ext cx="9225343" cy="20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思源黑体 CN Regular" panose="020B0500000000000000" charset="-122"/>
                  <a:sym typeface="+mn-ea"/>
                </a:rPr>
                <a:t>Agradecimentos</a:t>
              </a:r>
              <a:endPara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53777" y="2311522"/>
              <a:ext cx="13076544" cy="83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1600" spc="-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 Semi Condensed"/>
                  <a:ea typeface="Barlow Semi Condensed"/>
                </a:rPr>
                <a:t>Gostaríamos de agradecer à nossa equipe pelo empenho no desenvolvimento do nosso projeto. </a:t>
              </a:r>
              <a:endParaRPr lang="pt-B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1600" spc="-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/>
                  <a:ea typeface="Barlow Semi Condensed"/>
                </a:rPr>
                <a:t>Ao nosso cliente, pela confiança em nosso trabalho.</a:t>
              </a:r>
              <a:endParaRPr lang="pt-B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1600" spc="-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 Semi Condensed"/>
                  <a:ea typeface="Barlow Semi Condensed"/>
                </a:rPr>
                <a:t>Aos p</a:t>
              </a:r>
              <a:r>
                <a:rPr lang="pt-BR" sz="1600" spc="-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/>
                  <a:ea typeface="Barlow Semi Condensed"/>
                </a:rPr>
                <a:t>rofessores por todo apoio e conhecimento.</a:t>
              </a: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1600" spc="-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/>
                </a:rPr>
                <a:t>E às nossas empresas pela oportunidade de aprendizado e experiência.</a:t>
              </a:r>
              <a:endParaRPr lang="pt-B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endParaRPr>
            </a:p>
            <a:p>
              <a:pPr>
                <a:lnSpc>
                  <a:spcPct val="14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1216025" y="4221480"/>
            <a:ext cx="4107180" cy="0"/>
          </a:xfrm>
          <a:prstGeom prst="line">
            <a:avLst/>
          </a:prstGeom>
          <a:ln>
            <a:solidFill>
              <a:srgbClr val="249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Como é trabalhar na empresa VR Benefícios | 99jobs.com">
            <a:extLst>
              <a:ext uri="{FF2B5EF4-FFF2-40B4-BE49-F238E27FC236}">
                <a16:creationId xmlns:a16="http://schemas.microsoft.com/office/drawing/2014/main" id="{BB03720B-E90F-471D-A9A7-2CC74D50540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5534" y="4752593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6" name="Picture 6" descr="Safra: Conta Completa – Apps no Google Play">
            <a:extLst>
              <a:ext uri="{FF2B5EF4-FFF2-40B4-BE49-F238E27FC236}">
                <a16:creationId xmlns:a16="http://schemas.microsoft.com/office/drawing/2014/main" id="{CF3522AC-87F2-45F0-971B-EA41F5DDCBE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03373" y="4752593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8" name="Picture 10" descr="yHub | LinkedIn">
            <a:extLst>
              <a:ext uri="{FF2B5EF4-FFF2-40B4-BE49-F238E27FC236}">
                <a16:creationId xmlns:a16="http://schemas.microsoft.com/office/drawing/2014/main" id="{5DC1AEDC-EEBF-48BE-B0AF-AD52DB6239E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300577" y="4752593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9" name="Picture 12" descr="São Paulo Tech School - SPTech (@SptechSchool) / Twitter">
            <a:extLst>
              <a:ext uri="{FF2B5EF4-FFF2-40B4-BE49-F238E27FC236}">
                <a16:creationId xmlns:a16="http://schemas.microsoft.com/office/drawing/2014/main" id="{9127FC0D-4250-4D6A-8D5F-87F5BA98611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397781" y="4751584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îşļîdé"/>
          <p:cNvSpPr/>
          <p:nvPr/>
        </p:nvSpPr>
        <p:spPr bwMode="auto">
          <a:xfrm>
            <a:off x="1574042" y="786125"/>
            <a:ext cx="3324634" cy="1620180"/>
          </a:xfrm>
          <a:prstGeom prst="round1Rect">
            <a:avLst/>
          </a:prstGeom>
          <a:solidFill>
            <a:srgbClr val="2499D6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3" name="ïsḷïdé"/>
          <p:cNvSpPr/>
          <p:nvPr/>
        </p:nvSpPr>
        <p:spPr bwMode="auto">
          <a:xfrm>
            <a:off x="1574473" y="2589525"/>
            <a:ext cx="3324634" cy="1620180"/>
          </a:xfrm>
          <a:prstGeom prst="round1Rect">
            <a:avLst/>
          </a:prstGeom>
          <a:solidFill>
            <a:srgbClr val="2499D6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4" name="íŝḻíḍê"/>
          <p:cNvSpPr/>
          <p:nvPr/>
        </p:nvSpPr>
        <p:spPr bwMode="auto">
          <a:xfrm>
            <a:off x="1574268" y="4445630"/>
            <a:ext cx="3324634" cy="1620180"/>
          </a:xfrm>
          <a:prstGeom prst="round1Rect">
            <a:avLst/>
          </a:prstGeom>
          <a:solidFill>
            <a:srgbClr val="2499D6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8" name="iṩlïdé"/>
          <p:cNvSpPr/>
          <p:nvPr/>
        </p:nvSpPr>
        <p:spPr bwMode="auto">
          <a:xfrm>
            <a:off x="4238204" y="943509"/>
            <a:ext cx="504056" cy="504056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99D6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01</a:t>
            </a:r>
          </a:p>
        </p:txBody>
      </p:sp>
      <p:sp>
        <p:nvSpPr>
          <p:cNvPr id="40" name="îṣļîḓè"/>
          <p:cNvSpPr/>
          <p:nvPr/>
        </p:nvSpPr>
        <p:spPr bwMode="auto">
          <a:xfrm>
            <a:off x="4238635" y="2746909"/>
            <a:ext cx="504056" cy="504056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99D6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02</a:t>
            </a:r>
          </a:p>
        </p:txBody>
      </p:sp>
      <p:sp>
        <p:nvSpPr>
          <p:cNvPr id="42" name="îślïďè"/>
          <p:cNvSpPr/>
          <p:nvPr/>
        </p:nvSpPr>
        <p:spPr bwMode="auto">
          <a:xfrm>
            <a:off x="4251130" y="4615714"/>
            <a:ext cx="504056" cy="504056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99D6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03</a:t>
            </a:r>
          </a:p>
        </p:txBody>
      </p:sp>
      <p:sp>
        <p:nvSpPr>
          <p:cNvPr id="44" name="íšḻïḑé"/>
          <p:cNvSpPr/>
          <p:nvPr/>
        </p:nvSpPr>
        <p:spPr bwMode="auto">
          <a:xfrm>
            <a:off x="1685662" y="1676147"/>
            <a:ext cx="245845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7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45" name="ïş1ïdè"/>
          <p:cNvSpPr txBox="1"/>
          <p:nvPr/>
        </p:nvSpPr>
        <p:spPr bwMode="auto">
          <a:xfrm>
            <a:off x="1685662" y="1288549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Text here</a:t>
            </a:r>
          </a:p>
        </p:txBody>
      </p:sp>
      <p:sp>
        <p:nvSpPr>
          <p:cNvPr id="48" name="îslîḓê"/>
          <p:cNvSpPr/>
          <p:nvPr/>
        </p:nvSpPr>
        <p:spPr bwMode="auto">
          <a:xfrm>
            <a:off x="1686093" y="3479547"/>
            <a:ext cx="245845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7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49" name="îšľîḋê"/>
          <p:cNvSpPr txBox="1"/>
          <p:nvPr/>
        </p:nvSpPr>
        <p:spPr bwMode="auto">
          <a:xfrm>
            <a:off x="1686093" y="3091949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Text here</a:t>
            </a:r>
          </a:p>
        </p:txBody>
      </p:sp>
      <p:sp>
        <p:nvSpPr>
          <p:cNvPr id="2" name="işľiḓé"/>
          <p:cNvSpPr/>
          <p:nvPr/>
        </p:nvSpPr>
        <p:spPr bwMode="auto">
          <a:xfrm>
            <a:off x="1698588" y="5321047"/>
            <a:ext cx="245845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7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53" name="íṩļiḍè"/>
          <p:cNvSpPr txBox="1"/>
          <p:nvPr/>
        </p:nvSpPr>
        <p:spPr bwMode="auto">
          <a:xfrm>
            <a:off x="1698588" y="4933449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Text here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59570" y="2266315"/>
            <a:ext cx="1579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16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16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15505" y="826135"/>
            <a:ext cx="36106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3000" cap="all">
                <a:solidFill>
                  <a:srgbClr val="2499D6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Enter title</a:t>
            </a:r>
          </a:p>
        </p:txBody>
      </p:sp>
      <p:sp>
        <p:nvSpPr>
          <p:cNvPr id="6" name="TextBox 106"/>
          <p:cNvSpPr txBox="1"/>
          <p:nvPr/>
        </p:nvSpPr>
        <p:spPr>
          <a:xfrm>
            <a:off x="6506210" y="2755265"/>
            <a:ext cx="4256405" cy="300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  <a:p>
            <a:pPr algn="r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  <a:p>
            <a:pPr algn="r"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Regular" panose="020B0500000000000000" charset="-122"/>
              </a:rPr>
              <a:t>Our destiny offers not the cup of despair, but the chalice of opportunity. </a:t>
            </a: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Regular" panose="020B0500000000000000" charset="-122"/>
              </a:rPr>
              <a:t>So let us seize it, not in fear, </a:t>
            </a: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Regular" panose="020B0500000000000000" charset="-122"/>
              </a:rPr>
              <a:t>but in gladness but the chalice of opportunity. So let us seize it,</a:t>
            </a:r>
          </a:p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Regular" panose="020B0500000000000000" charset="-122"/>
              </a:rPr>
              <a:t> not in fear, but in gladness Our destiny offers not</a:t>
            </a:r>
            <a:endParaRPr lang="en-US" altLang="zh-CN" sz="100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36055" y="1921510"/>
            <a:ext cx="4226560" cy="0"/>
          </a:xfrm>
          <a:prstGeom prst="line">
            <a:avLst/>
          </a:prstGeom>
          <a:ln w="28575">
            <a:solidFill>
              <a:srgbClr val="249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800" y="2451100"/>
            <a:ext cx="2350135" cy="307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60717B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9045" y="2451100"/>
            <a:ext cx="2350135" cy="3073400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60717B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33525" y="2940050"/>
            <a:ext cx="19304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34" name="TextBox 57"/>
          <p:cNvSpPr txBox="1"/>
          <p:nvPr/>
        </p:nvSpPr>
        <p:spPr>
          <a:xfrm>
            <a:off x="1508760" y="3473450"/>
            <a:ext cx="18154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3685" y="2940050"/>
            <a:ext cx="18643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9" name="TextBox 57"/>
          <p:cNvSpPr txBox="1"/>
          <p:nvPr/>
        </p:nvSpPr>
        <p:spPr>
          <a:xfrm>
            <a:off x="4083685" y="3473450"/>
            <a:ext cx="18154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2" name="矩形 11"/>
          <p:cNvSpPr/>
          <p:nvPr/>
        </p:nvSpPr>
        <p:spPr>
          <a:xfrm>
            <a:off x="6413500" y="2451100"/>
            <a:ext cx="2350135" cy="307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60717B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08745" y="2463800"/>
            <a:ext cx="2350135" cy="3073400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60717B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8460" y="2940050"/>
            <a:ext cx="18643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17" name="TextBox 57"/>
          <p:cNvSpPr txBox="1"/>
          <p:nvPr/>
        </p:nvSpPr>
        <p:spPr>
          <a:xfrm>
            <a:off x="6728460" y="3473450"/>
            <a:ext cx="18154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04020" y="2940050"/>
            <a:ext cx="18637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19" name="TextBox 57"/>
          <p:cNvSpPr txBox="1"/>
          <p:nvPr/>
        </p:nvSpPr>
        <p:spPr>
          <a:xfrm>
            <a:off x="9303385" y="3473450"/>
            <a:ext cx="18154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38700" y="1026160"/>
            <a:ext cx="285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499D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32195" y="2020943"/>
            <a:ext cx="212725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3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03</a:t>
            </a:r>
          </a:p>
        </p:txBody>
      </p:sp>
      <p:sp>
        <p:nvSpPr>
          <p:cNvPr id="3" name="文本框 12"/>
          <p:cNvSpPr txBox="1"/>
          <p:nvPr/>
        </p:nvSpPr>
        <p:spPr>
          <a:xfrm>
            <a:off x="2914015" y="2590800"/>
            <a:ext cx="3076575" cy="9531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Please enter a text title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138170"/>
            <a:ext cx="12192000" cy="3716020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76071" y="4657153"/>
            <a:ext cx="218314" cy="218314"/>
            <a:chOff x="961671" y="3308860"/>
            <a:chExt cx="218314" cy="218314"/>
          </a:xfrm>
          <a:solidFill>
            <a:schemeClr val="bg1"/>
          </a:solidFill>
        </p:grpSpPr>
        <p:sp>
          <p:nvSpPr>
            <p:cNvPr id="2" name="椭圆 1"/>
            <p:cNvSpPr/>
            <p:nvPr/>
          </p:nvSpPr>
          <p:spPr>
            <a:xfrm>
              <a:off x="1016932" y="3364121"/>
              <a:ext cx="107791" cy="10779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61671" y="3308860"/>
              <a:ext cx="218314" cy="21831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6629" y="4657153"/>
            <a:ext cx="218314" cy="218314"/>
            <a:chOff x="2582005" y="3308860"/>
            <a:chExt cx="218314" cy="218314"/>
          </a:xfrm>
          <a:solidFill>
            <a:schemeClr val="bg1"/>
          </a:solidFill>
        </p:grpSpPr>
        <p:sp>
          <p:nvSpPr>
            <p:cNvPr id="8" name="椭圆 7"/>
            <p:cNvSpPr/>
            <p:nvPr/>
          </p:nvSpPr>
          <p:spPr>
            <a:xfrm>
              <a:off x="2637267" y="3364121"/>
              <a:ext cx="107791" cy="10779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82005" y="3308860"/>
              <a:ext cx="218314" cy="21831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7187" y="4671758"/>
            <a:ext cx="218314" cy="218314"/>
            <a:chOff x="5822675" y="3308860"/>
            <a:chExt cx="218314" cy="218314"/>
          </a:xfrm>
          <a:solidFill>
            <a:schemeClr val="bg1"/>
          </a:solidFill>
        </p:grpSpPr>
        <p:sp>
          <p:nvSpPr>
            <p:cNvPr id="6" name="椭圆 5"/>
            <p:cNvSpPr/>
            <p:nvPr/>
          </p:nvSpPr>
          <p:spPr>
            <a:xfrm>
              <a:off x="5877937" y="3364121"/>
              <a:ext cx="107791" cy="10779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822675" y="3308860"/>
              <a:ext cx="218314" cy="21831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77745" y="4684458"/>
            <a:ext cx="218314" cy="218314"/>
            <a:chOff x="9063345" y="3308860"/>
            <a:chExt cx="218314" cy="218314"/>
          </a:xfrm>
          <a:solidFill>
            <a:schemeClr val="bg1"/>
          </a:solidFill>
        </p:grpSpPr>
        <p:sp>
          <p:nvSpPr>
            <p:cNvPr id="7" name="椭圆 6"/>
            <p:cNvSpPr/>
            <p:nvPr/>
          </p:nvSpPr>
          <p:spPr>
            <a:xfrm>
              <a:off x="9118607" y="3364121"/>
              <a:ext cx="107791" cy="10779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063345" y="3308860"/>
              <a:ext cx="218314" cy="21831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Regular" panose="020B0500000000000000" charset="-122"/>
                <a:ea typeface="思源黑体 Light" panose="020B0300000000000000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314667" y="3924882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</a:rPr>
              <a:t>20NN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033191" y="3924882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</a:rPr>
              <a:t>20NN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51715" y="3924882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</a:rPr>
              <a:t>20NN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470238" y="3924882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</a:rPr>
              <a:t>20NN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25010" y="1124585"/>
            <a:ext cx="347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36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5" name="TextBox 106"/>
          <p:cNvSpPr txBox="1"/>
          <p:nvPr/>
        </p:nvSpPr>
        <p:spPr>
          <a:xfrm>
            <a:off x="2631440" y="1878965"/>
            <a:ext cx="703707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" name="TextBox 106"/>
          <p:cNvSpPr txBox="1"/>
          <p:nvPr/>
        </p:nvSpPr>
        <p:spPr>
          <a:xfrm>
            <a:off x="916305" y="5071745"/>
            <a:ext cx="210185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4" name="TextBox 106"/>
          <p:cNvSpPr txBox="1"/>
          <p:nvPr/>
        </p:nvSpPr>
        <p:spPr>
          <a:xfrm>
            <a:off x="3622675" y="5084445"/>
            <a:ext cx="210185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5" name="TextBox 106"/>
          <p:cNvSpPr txBox="1"/>
          <p:nvPr/>
        </p:nvSpPr>
        <p:spPr>
          <a:xfrm>
            <a:off x="6341110" y="5072380"/>
            <a:ext cx="210185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1" name="TextBox 106"/>
          <p:cNvSpPr txBox="1"/>
          <p:nvPr/>
        </p:nvSpPr>
        <p:spPr>
          <a:xfrm>
            <a:off x="9047480" y="5085080"/>
            <a:ext cx="210185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917815" y="1676400"/>
            <a:ext cx="3412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32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32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5" name="TextBox 106"/>
          <p:cNvSpPr txBox="1"/>
          <p:nvPr/>
        </p:nvSpPr>
        <p:spPr>
          <a:xfrm>
            <a:off x="7364730" y="3249295"/>
            <a:ext cx="3837940" cy="69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752330" y="2805430"/>
            <a:ext cx="1571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Title Content</a:t>
            </a:r>
          </a:p>
        </p:txBody>
      </p:sp>
      <p:sp>
        <p:nvSpPr>
          <p:cNvPr id="2" name="TextBox 106"/>
          <p:cNvSpPr txBox="1"/>
          <p:nvPr/>
        </p:nvSpPr>
        <p:spPr>
          <a:xfrm>
            <a:off x="7364730" y="4481830"/>
            <a:ext cx="3837940" cy="69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graphicFrame>
        <p:nvGraphicFramePr>
          <p:cNvPr id="3" name="图表 2"/>
          <p:cNvGraphicFramePr/>
          <p:nvPr/>
        </p:nvGraphicFramePr>
        <p:xfrm>
          <a:off x="978877" y="1451148"/>
          <a:ext cx="5858933" cy="390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88085" y="2307590"/>
            <a:ext cx="1905000" cy="1003935"/>
            <a:chOff x="2250" y="4108"/>
            <a:chExt cx="3000" cy="1581"/>
          </a:xfrm>
        </p:grpSpPr>
        <p:sp>
          <p:nvSpPr>
            <p:cNvPr id="9" name="文本框 8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rgbClr val="2499D6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01.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rgbClr val="2499D6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new wing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70885" y="2307590"/>
            <a:ext cx="1905000" cy="1003935"/>
            <a:chOff x="2250" y="4108"/>
            <a:chExt cx="3000" cy="1581"/>
          </a:xfrm>
        </p:grpSpPr>
        <p:sp>
          <p:nvSpPr>
            <p:cNvPr id="42" name="文本框 41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rgbClr val="2499D6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02.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cap="all" dirty="0">
                  <a:solidFill>
                    <a:srgbClr val="2499D6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思源黑体 CN Regular" panose="020B0500000000000000" charset="-122"/>
                </a:rPr>
                <a:t>product</a:t>
              </a:r>
              <a:r>
                <a:rPr lang="zh-CN" altLang="en-US" sz="1600" cap="all" dirty="0">
                  <a:solidFill>
                    <a:srgbClr val="2499D6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 </a:t>
              </a:r>
              <a:r>
                <a:rPr lang="en-US" altLang="zh-CN" sz="1600" cap="all" dirty="0">
                  <a:solidFill>
                    <a:srgbClr val="2499D6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new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55590" y="2320290"/>
            <a:ext cx="1905000" cy="1003935"/>
            <a:chOff x="2250" y="4108"/>
            <a:chExt cx="3000" cy="1581"/>
          </a:xfrm>
        </p:grpSpPr>
        <p:sp>
          <p:nvSpPr>
            <p:cNvPr id="47" name="文本框 46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rgbClr val="2499D6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03.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rgbClr val="2499D6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wing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63790" y="2320290"/>
            <a:ext cx="1905000" cy="1003935"/>
            <a:chOff x="2250" y="4108"/>
            <a:chExt cx="3000" cy="1581"/>
          </a:xfrm>
        </p:grpSpPr>
        <p:sp>
          <p:nvSpPr>
            <p:cNvPr id="25" name="文本框 24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rgbClr val="2499D6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04.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cap="all" dirty="0">
                  <a:solidFill>
                    <a:srgbClr val="2499D6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develop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495790" y="2334895"/>
            <a:ext cx="1930400" cy="1003935"/>
            <a:chOff x="2210" y="4108"/>
            <a:chExt cx="3040" cy="1581"/>
          </a:xfrm>
        </p:grpSpPr>
        <p:sp>
          <p:nvSpPr>
            <p:cNvPr id="57" name="文本框 56"/>
            <p:cNvSpPr txBox="1"/>
            <p:nvPr/>
          </p:nvSpPr>
          <p:spPr>
            <a:xfrm>
              <a:off x="221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rgbClr val="2499D6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05.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rgbClr val="2499D6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new wing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85545" y="3467100"/>
            <a:ext cx="18992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49930" y="3467100"/>
            <a:ext cx="18992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49240" y="3467100"/>
            <a:ext cx="18992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38390" y="3467100"/>
            <a:ext cx="18992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11665" y="3467100"/>
            <a:ext cx="18992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07435" y="1245235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cap="all" dirty="0">
                <a:solidFill>
                  <a:srgbClr val="2499D6"/>
                </a:solidFill>
                <a:effectLst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Please enter your title content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947920" y="2630805"/>
            <a:ext cx="2653665" cy="2666365"/>
            <a:chOff x="7253" y="3295"/>
            <a:chExt cx="4179" cy="4199"/>
          </a:xfrm>
          <a:solidFill>
            <a:srgbClr val="60717B"/>
          </a:solidFill>
        </p:grpSpPr>
        <p:sp>
          <p:nvSpPr>
            <p:cNvPr id="3" name="L 形 2"/>
            <p:cNvSpPr/>
            <p:nvPr/>
          </p:nvSpPr>
          <p:spPr>
            <a:xfrm rot="2686645">
              <a:off x="7253" y="3310"/>
              <a:ext cx="2252" cy="2273"/>
            </a:xfrm>
            <a:prstGeom prst="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3600">
                <a:solidFill>
                  <a:srgbClr val="A87862"/>
                </a:solidFill>
                <a:cs typeface="思源黑体 CN Medium" panose="020B0600000000000000" pitchFamily="34" charset="-122"/>
              </a:endParaRPr>
            </a:p>
          </p:txBody>
        </p:sp>
        <p:sp>
          <p:nvSpPr>
            <p:cNvPr id="18" name="L 形 17"/>
            <p:cNvSpPr/>
            <p:nvPr/>
          </p:nvSpPr>
          <p:spPr>
            <a:xfrm rot="8086644">
              <a:off x="9164" y="3317"/>
              <a:ext cx="2237" cy="2193"/>
            </a:xfrm>
            <a:prstGeom prst="corner">
              <a:avLst/>
            </a:prstGeom>
            <a:solidFill>
              <a:srgbClr val="2499D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3600">
                <a:solidFill>
                  <a:srgbClr val="A87862"/>
                </a:solidFill>
                <a:cs typeface="思源黑体 CN Medium" panose="020B0600000000000000" pitchFamily="34" charset="-122"/>
              </a:endParaRPr>
            </a:p>
          </p:txBody>
        </p:sp>
        <p:sp>
          <p:nvSpPr>
            <p:cNvPr id="20" name="L 形 19"/>
            <p:cNvSpPr/>
            <p:nvPr/>
          </p:nvSpPr>
          <p:spPr>
            <a:xfrm rot="13486645">
              <a:off x="9182" y="5197"/>
              <a:ext cx="2250" cy="2250"/>
            </a:xfrm>
            <a:prstGeom prst="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3600">
                <a:solidFill>
                  <a:srgbClr val="A87862"/>
                </a:solidFill>
                <a:cs typeface="思源黑体 CN Medium" panose="020B0600000000000000" pitchFamily="34" charset="-122"/>
              </a:endParaRPr>
            </a:p>
          </p:txBody>
        </p:sp>
        <p:sp>
          <p:nvSpPr>
            <p:cNvPr id="21" name="L 形 20"/>
            <p:cNvSpPr/>
            <p:nvPr/>
          </p:nvSpPr>
          <p:spPr>
            <a:xfrm rot="18886645">
              <a:off x="7292" y="5244"/>
              <a:ext cx="2250" cy="2250"/>
            </a:xfrm>
            <a:prstGeom prst="corner">
              <a:avLst/>
            </a:prstGeom>
            <a:solidFill>
              <a:srgbClr val="2499D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sz="3600">
                <a:solidFill>
                  <a:srgbClr val="A87862"/>
                </a:solidFill>
                <a:cs typeface="思源黑体 CN Medium" panose="020B0600000000000000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rot="10800000" flipV="1">
            <a:off x="4027170" y="2408555"/>
            <a:ext cx="272415" cy="276225"/>
          </a:xfrm>
          <a:prstGeom prst="ellipse">
            <a:avLst/>
          </a:prstGeom>
          <a:solidFill>
            <a:srgbClr val="2499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3600" dirty="0">
              <a:solidFill>
                <a:srgbClr val="2499D6"/>
              </a:solidFill>
              <a:cs typeface="思源黑体 CN Medium" panose="020B06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0800000" flipV="1">
            <a:off x="4020820" y="4473575"/>
            <a:ext cx="272415" cy="276225"/>
          </a:xfrm>
          <a:prstGeom prst="ellipse">
            <a:avLst/>
          </a:prstGeom>
          <a:solidFill>
            <a:srgbClr val="2499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3600" dirty="0">
              <a:solidFill>
                <a:srgbClr val="2499D6"/>
              </a:solidFill>
              <a:cs typeface="思源黑体 CN Medium" panose="020B0600000000000000" pitchFamily="34" charset="-122"/>
            </a:endParaRPr>
          </a:p>
        </p:txBody>
      </p:sp>
      <p:sp>
        <p:nvSpPr>
          <p:cNvPr id="30" name="TextBox 106"/>
          <p:cNvSpPr txBox="1"/>
          <p:nvPr/>
        </p:nvSpPr>
        <p:spPr>
          <a:xfrm>
            <a:off x="1664335" y="2089785"/>
            <a:ext cx="200596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2499D6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Enter title</a:t>
            </a:r>
          </a:p>
        </p:txBody>
      </p:sp>
      <p:sp>
        <p:nvSpPr>
          <p:cNvPr id="31" name="TextBox 106"/>
          <p:cNvSpPr txBox="1"/>
          <p:nvPr/>
        </p:nvSpPr>
        <p:spPr>
          <a:xfrm>
            <a:off x="1268730" y="2516505"/>
            <a:ext cx="2401570" cy="115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2" name="TextBox 106"/>
          <p:cNvSpPr txBox="1"/>
          <p:nvPr/>
        </p:nvSpPr>
        <p:spPr>
          <a:xfrm>
            <a:off x="1664335" y="4185285"/>
            <a:ext cx="200596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2499D6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Enter title</a:t>
            </a:r>
          </a:p>
        </p:txBody>
      </p:sp>
      <p:sp>
        <p:nvSpPr>
          <p:cNvPr id="33" name="TextBox 106"/>
          <p:cNvSpPr txBox="1"/>
          <p:nvPr/>
        </p:nvSpPr>
        <p:spPr>
          <a:xfrm>
            <a:off x="1369695" y="4612005"/>
            <a:ext cx="2300605" cy="115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4" name="TextBox 106"/>
          <p:cNvSpPr txBox="1"/>
          <p:nvPr/>
        </p:nvSpPr>
        <p:spPr>
          <a:xfrm>
            <a:off x="8785860" y="2115185"/>
            <a:ext cx="200596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2499D6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Enter title</a:t>
            </a:r>
          </a:p>
        </p:txBody>
      </p:sp>
      <p:sp>
        <p:nvSpPr>
          <p:cNvPr id="36" name="TextBox 106"/>
          <p:cNvSpPr txBox="1"/>
          <p:nvPr/>
        </p:nvSpPr>
        <p:spPr>
          <a:xfrm>
            <a:off x="8785860" y="2516505"/>
            <a:ext cx="2401570" cy="115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7" name="TextBox 106"/>
          <p:cNvSpPr txBox="1"/>
          <p:nvPr/>
        </p:nvSpPr>
        <p:spPr>
          <a:xfrm>
            <a:off x="8785860" y="4185285"/>
            <a:ext cx="200596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2499D6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Enter title</a:t>
            </a:r>
          </a:p>
        </p:txBody>
      </p:sp>
      <p:sp>
        <p:nvSpPr>
          <p:cNvPr id="38" name="TextBox 106"/>
          <p:cNvSpPr txBox="1"/>
          <p:nvPr/>
        </p:nvSpPr>
        <p:spPr>
          <a:xfrm>
            <a:off x="8785860" y="4612005"/>
            <a:ext cx="2300605" cy="115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9" name="椭圆 38"/>
          <p:cNvSpPr/>
          <p:nvPr/>
        </p:nvSpPr>
        <p:spPr>
          <a:xfrm rot="10800000" flipV="1">
            <a:off x="8319135" y="4486275"/>
            <a:ext cx="272415" cy="276225"/>
          </a:xfrm>
          <a:prstGeom prst="ellipse">
            <a:avLst/>
          </a:prstGeom>
          <a:solidFill>
            <a:srgbClr val="2499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3600" dirty="0">
              <a:solidFill>
                <a:srgbClr val="2499D6"/>
              </a:solidFill>
              <a:cs typeface="思源黑体 CN Medium" panose="020B06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0800000" flipV="1">
            <a:off x="8319135" y="2408555"/>
            <a:ext cx="272415" cy="276225"/>
          </a:xfrm>
          <a:prstGeom prst="ellipse">
            <a:avLst/>
          </a:prstGeom>
          <a:solidFill>
            <a:srgbClr val="2499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3600" dirty="0">
              <a:solidFill>
                <a:srgbClr val="2499D6"/>
              </a:solidFill>
              <a:cs typeface="思源黑体 CN Medium" panose="020B06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69385" y="972185"/>
            <a:ext cx="4528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cap="all" dirty="0">
                <a:solidFill>
                  <a:srgbClr val="2499D6"/>
                </a:solidFill>
                <a:effectLst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Please enter your title content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07879" y="2322515"/>
            <a:ext cx="2308848" cy="3114888"/>
            <a:chOff x="1543159" y="2212107"/>
            <a:chExt cx="2308848" cy="3114888"/>
          </a:xfrm>
        </p:grpSpPr>
        <p:sp>
          <p:nvSpPr>
            <p:cNvPr id="7" name="圆角矩形 16"/>
            <p:cNvSpPr/>
            <p:nvPr/>
          </p:nvSpPr>
          <p:spPr>
            <a:xfrm>
              <a:off x="1543159" y="2212107"/>
              <a:ext cx="2308848" cy="3114888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8786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20654" y="255246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3709" y="3057018"/>
              <a:ext cx="1947748" cy="13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 please enter your copy, please enter your copy, please enter your copy</a:t>
              </a:r>
            </a:p>
          </p:txBody>
        </p:sp>
      </p:grpSp>
      <p:sp>
        <p:nvSpPr>
          <p:cNvPr id="21" name="椭圆 20"/>
          <p:cNvSpPr/>
          <p:nvPr/>
        </p:nvSpPr>
        <p:spPr>
          <a:xfrm>
            <a:off x="1970738" y="514241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01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575050" y="1279525"/>
            <a:ext cx="4911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cap="all" dirty="0">
                <a:solidFill>
                  <a:srgbClr val="2499D6"/>
                </a:solidFill>
                <a:effectLst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Please enter your title content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99619" y="2322515"/>
            <a:ext cx="2308848" cy="3114888"/>
            <a:chOff x="1543159" y="2212107"/>
            <a:chExt cx="2308848" cy="3114888"/>
          </a:xfrm>
        </p:grpSpPr>
        <p:sp>
          <p:nvSpPr>
            <p:cNvPr id="3" name="圆角矩形 16"/>
            <p:cNvSpPr/>
            <p:nvPr/>
          </p:nvSpPr>
          <p:spPr>
            <a:xfrm>
              <a:off x="1543159" y="2212107"/>
              <a:ext cx="2308848" cy="3114888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8786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0654" y="255246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23709" y="3057018"/>
              <a:ext cx="1947748" cy="13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 please enter your copy, please enter your copy, please enter your copy</a:t>
              </a:r>
            </a:p>
          </p:txBody>
        </p:sp>
      </p:grpSp>
      <p:sp>
        <p:nvSpPr>
          <p:cNvPr id="9" name="椭圆 8"/>
          <p:cNvSpPr/>
          <p:nvPr/>
        </p:nvSpPr>
        <p:spPr>
          <a:xfrm>
            <a:off x="4448508" y="515638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02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176754" y="2308545"/>
            <a:ext cx="2308848" cy="3114888"/>
            <a:chOff x="1543159" y="2212107"/>
            <a:chExt cx="2308848" cy="3114888"/>
          </a:xfrm>
        </p:grpSpPr>
        <p:sp>
          <p:nvSpPr>
            <p:cNvPr id="11" name="圆角矩形 16"/>
            <p:cNvSpPr/>
            <p:nvPr/>
          </p:nvSpPr>
          <p:spPr>
            <a:xfrm>
              <a:off x="1543159" y="2212107"/>
              <a:ext cx="2308848" cy="3114888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8786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20654" y="255246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23709" y="3057018"/>
              <a:ext cx="1947748" cy="13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 please enter your copy, please enter your copy, please enter your copy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6925643" y="514241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668494" y="2308545"/>
            <a:ext cx="2308848" cy="3114888"/>
            <a:chOff x="1543159" y="2212107"/>
            <a:chExt cx="2308848" cy="3114888"/>
          </a:xfrm>
        </p:grpSpPr>
        <p:sp>
          <p:nvSpPr>
            <p:cNvPr id="17" name="圆角矩形 16"/>
            <p:cNvSpPr/>
            <p:nvPr/>
          </p:nvSpPr>
          <p:spPr>
            <a:xfrm>
              <a:off x="1543159" y="2212107"/>
              <a:ext cx="2308848" cy="3114888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8786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20654" y="255246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23709" y="3057018"/>
              <a:ext cx="1947748" cy="139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 please enter your copy, please enter your copy, please enter your copy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9417383" y="514241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10月无版权图片\pexels-ann-nekr-5797903.jpgpexels-ann-nekr-5797903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9830" y="593090"/>
            <a:ext cx="3325495" cy="49879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</p:pic>
      <p:pic>
        <p:nvPicPr>
          <p:cNvPr id="4" name="图片 3" descr="C:\Users\Administrator\Desktop\10月无版权图片\pexels-scott-webb-532568.jpgpexels-scott-webb-532568"/>
          <p:cNvPicPr>
            <a:picLocks noChangeAspect="1"/>
          </p:cNvPicPr>
          <p:nvPr/>
        </p:nvPicPr>
        <p:blipFill>
          <a:blip r:embed="rId4"/>
          <a:srcRect l="55768"/>
          <a:stretch>
            <a:fillRect/>
          </a:stretch>
        </p:blipFill>
        <p:spPr>
          <a:xfrm>
            <a:off x="4699635" y="593090"/>
            <a:ext cx="3257550" cy="4910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6485" y="5725795"/>
            <a:ext cx="3492500" cy="476250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5820" y="5725795"/>
            <a:ext cx="3337560" cy="476250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55495" y="5777865"/>
            <a:ext cx="1233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33390" y="5777865"/>
            <a:ext cx="1233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39200" y="1083310"/>
            <a:ext cx="266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32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32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5" name="TextBox 106"/>
          <p:cNvSpPr txBox="1"/>
          <p:nvPr/>
        </p:nvSpPr>
        <p:spPr>
          <a:xfrm>
            <a:off x="9011285" y="2820670"/>
            <a:ext cx="2495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9" name="TextBox 106"/>
          <p:cNvSpPr txBox="1"/>
          <p:nvPr/>
        </p:nvSpPr>
        <p:spPr>
          <a:xfrm>
            <a:off x="9011285" y="4625975"/>
            <a:ext cx="2495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8"/>
          <p:cNvSpPr/>
          <p:nvPr/>
        </p:nvSpPr>
        <p:spPr>
          <a:xfrm>
            <a:off x="2806700" y="136969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0" rIns="52490" bIns="52491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0" name="Freeform 70"/>
          <p:cNvSpPr/>
          <p:nvPr/>
        </p:nvSpPr>
        <p:spPr>
          <a:xfrm>
            <a:off x="2806700" y="284162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" name="Freeform 72"/>
          <p:cNvSpPr/>
          <p:nvPr/>
        </p:nvSpPr>
        <p:spPr>
          <a:xfrm>
            <a:off x="2806700" y="4314190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295015" y="174871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Jaciana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 Beatriz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295015" y="318590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Lucas Soares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3295015" y="4704064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Luiz</a:t>
            </a:r>
            <a:r>
              <a:rPr lang="zh-CN" alt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pt-BR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Felipe</a:t>
            </a:r>
            <a:r>
              <a:rPr lang="zh-CN" alt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0" name="Rounded Rectangle 67"/>
          <p:cNvSpPr/>
          <p:nvPr/>
        </p:nvSpPr>
        <p:spPr>
          <a:xfrm>
            <a:off x="1339215" y="128778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Rounded Rectangle 69"/>
          <p:cNvSpPr/>
          <p:nvPr/>
        </p:nvSpPr>
        <p:spPr>
          <a:xfrm>
            <a:off x="1339215" y="275971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2" name="Rounded Rectangle 71"/>
          <p:cNvSpPr/>
          <p:nvPr/>
        </p:nvSpPr>
        <p:spPr>
          <a:xfrm>
            <a:off x="1339215" y="423164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D6160016-DE16-4917-A8BE-A3ADD22B6685}"/>
              </a:ext>
            </a:extLst>
          </p:cNvPr>
          <p:cNvSpPr/>
          <p:nvPr/>
        </p:nvSpPr>
        <p:spPr>
          <a:xfrm>
            <a:off x="6212840" y="128778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5" name="Freeform 68">
            <a:extLst>
              <a:ext uri="{FF2B5EF4-FFF2-40B4-BE49-F238E27FC236}">
                <a16:creationId xmlns:a16="http://schemas.microsoft.com/office/drawing/2014/main" id="{856B3DCD-C81A-43BD-BA5A-BCA5390C60FE}"/>
              </a:ext>
            </a:extLst>
          </p:cNvPr>
          <p:cNvSpPr/>
          <p:nvPr/>
        </p:nvSpPr>
        <p:spPr>
          <a:xfrm>
            <a:off x="7666037" y="1366381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0" rIns="52490" bIns="52491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FC19D6-557F-48E2-A7A3-56CFB241A574}"/>
              </a:ext>
            </a:extLst>
          </p:cNvPr>
          <p:cNvSpPr txBox="1"/>
          <p:nvPr/>
        </p:nvSpPr>
        <p:spPr>
          <a:xfrm>
            <a:off x="7910194" y="166436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Maryanna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7" name="Rounded Rectangle 69">
            <a:extLst>
              <a:ext uri="{FF2B5EF4-FFF2-40B4-BE49-F238E27FC236}">
                <a16:creationId xmlns:a16="http://schemas.microsoft.com/office/drawing/2014/main" id="{4512CEF4-C487-47D6-8A27-DAB0A6A2F675}"/>
              </a:ext>
            </a:extLst>
          </p:cNvPr>
          <p:cNvSpPr/>
          <p:nvPr/>
        </p:nvSpPr>
        <p:spPr>
          <a:xfrm>
            <a:off x="6212839" y="2769552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8" name="Rounded Rectangle 69">
            <a:extLst>
              <a:ext uri="{FF2B5EF4-FFF2-40B4-BE49-F238E27FC236}">
                <a16:creationId xmlns:a16="http://schemas.microsoft.com/office/drawing/2014/main" id="{9DF61DAD-7F8E-4260-ABF0-02A9217F5268}"/>
              </a:ext>
            </a:extLst>
          </p:cNvPr>
          <p:cNvSpPr/>
          <p:nvPr/>
        </p:nvSpPr>
        <p:spPr>
          <a:xfrm>
            <a:off x="6212839" y="423164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68D8DAEB-F243-4AA7-B82D-8EF3A3233657}"/>
              </a:ext>
            </a:extLst>
          </p:cNvPr>
          <p:cNvSpPr/>
          <p:nvPr/>
        </p:nvSpPr>
        <p:spPr>
          <a:xfrm>
            <a:off x="7691754" y="284162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1" name="Freeform 70">
            <a:extLst>
              <a:ext uri="{FF2B5EF4-FFF2-40B4-BE49-F238E27FC236}">
                <a16:creationId xmlns:a16="http://schemas.microsoft.com/office/drawing/2014/main" id="{62537FB3-9B60-4532-AA83-69247364B240}"/>
              </a:ext>
            </a:extLst>
          </p:cNvPr>
          <p:cNvSpPr/>
          <p:nvPr/>
        </p:nvSpPr>
        <p:spPr>
          <a:xfrm>
            <a:off x="7691753" y="4314190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1FAE2DC-059C-4884-85C8-AC7240606D43}"/>
              </a:ext>
            </a:extLst>
          </p:cNvPr>
          <p:cNvSpPr txBox="1"/>
          <p:nvPr/>
        </p:nvSpPr>
        <p:spPr>
          <a:xfrm>
            <a:off x="7910194" y="3139613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Rafael Sampaio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2E11D6E-8059-4395-B6E4-F814043CD5E6}"/>
              </a:ext>
            </a:extLst>
          </p:cNvPr>
          <p:cNvSpPr txBox="1"/>
          <p:nvPr/>
        </p:nvSpPr>
        <p:spPr>
          <a:xfrm>
            <a:off x="7935911" y="4612178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Samuel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Vinicios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5" name="PA_文本框 2">
            <a:extLst>
              <a:ext uri="{FF2B5EF4-FFF2-40B4-BE49-F238E27FC236}">
                <a16:creationId xmlns:a16="http://schemas.microsoft.com/office/drawing/2014/main" id="{6E538A2D-83E1-413C-88ED-4A628654C4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3310" y="182510"/>
            <a:ext cx="10025380" cy="707886"/>
          </a:xfrm>
          <a:prstGeom prst="rect">
            <a:avLst/>
          </a:prstGeom>
          <a:effectLst>
            <a:outerShdw blurRad="25400" dist="254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cap="all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庞门正道标题体" panose="02010600030101010101" charset="-122"/>
                <a:ea typeface="庞门正道标题体" panose="02010600030101010101" charset="-122"/>
                <a:cs typeface="思源宋体 CN SemiBold" panose="02020600000000000000" charset="-122"/>
                <a:sym typeface="+mn-lt"/>
              </a:rPr>
              <a:t>Grupo 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92250" y="2184400"/>
            <a:ext cx="2171700" cy="21717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17345" y="4627245"/>
            <a:ext cx="8903335" cy="1007745"/>
            <a:chOff x="8253777" y="2252745"/>
            <a:chExt cx="8903179" cy="1007719"/>
          </a:xfrm>
        </p:grpSpPr>
        <p:sp>
          <p:nvSpPr>
            <p:cNvPr id="20" name="文本框 19"/>
            <p:cNvSpPr txBox="1"/>
            <p:nvPr/>
          </p:nvSpPr>
          <p:spPr>
            <a:xfrm>
              <a:off x="8255047" y="2252745"/>
              <a:ext cx="2234565" cy="398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思源黑体 CN Regular" panose="020B0500000000000000" charset="-122"/>
                  <a:sym typeface="+mn-ea"/>
                </a:rPr>
                <a:t>Enter title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253777" y="2652785"/>
              <a:ext cx="8903179" cy="607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+mn-ea"/>
                  <a:sym typeface="+mn-lt"/>
                </a:rPr>
                <a:t>Please enter your copy, please enter your copy, please enter your copy, please enter your copy, please enter your copy, please enter your copy, please enter your copy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31035" y="2708910"/>
            <a:ext cx="152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7855" y="3108960"/>
            <a:ext cx="136080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Please enter your copy, please enter your copy, </a:t>
            </a:r>
          </a:p>
        </p:txBody>
      </p:sp>
      <p:sp>
        <p:nvSpPr>
          <p:cNvPr id="5" name="椭圆 4"/>
          <p:cNvSpPr/>
          <p:nvPr/>
        </p:nvSpPr>
        <p:spPr>
          <a:xfrm>
            <a:off x="3819525" y="2184400"/>
            <a:ext cx="2171700" cy="2171700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7835" y="2708910"/>
            <a:ext cx="152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24655" y="3108960"/>
            <a:ext cx="1360805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Please enter your copy, please enter your copy, 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78550" y="2184400"/>
            <a:ext cx="2171700" cy="21717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7335" y="2708910"/>
            <a:ext cx="152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155" y="3108960"/>
            <a:ext cx="136080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Please enter your copy, please enter your copy, 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515350" y="2184400"/>
            <a:ext cx="2171700" cy="2171700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54135" y="2708910"/>
            <a:ext cx="152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10955" y="3108960"/>
            <a:ext cx="136080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Please enter your copy, please enter your copy, 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58870" y="1196975"/>
            <a:ext cx="4997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cap="all" dirty="0">
                <a:solidFill>
                  <a:srgbClr val="2499D6"/>
                </a:solidFill>
                <a:effectLst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Please enter your title content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/>
          <p:nvPr/>
        </p:nvGraphicFramePr>
        <p:xfrm>
          <a:off x="917384" y="1273168"/>
          <a:ext cx="6469428" cy="4312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505825" y="1330960"/>
            <a:ext cx="263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28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5" name="TextBox 106"/>
          <p:cNvSpPr txBox="1"/>
          <p:nvPr/>
        </p:nvSpPr>
        <p:spPr>
          <a:xfrm>
            <a:off x="7826375" y="4607560"/>
            <a:ext cx="326517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6" name="TextBox 106"/>
          <p:cNvSpPr txBox="1"/>
          <p:nvPr/>
        </p:nvSpPr>
        <p:spPr>
          <a:xfrm>
            <a:off x="7827010" y="2162810"/>
            <a:ext cx="326453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05825" y="3880485"/>
            <a:ext cx="263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28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32195" y="2020943"/>
            <a:ext cx="212725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3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06</a:t>
            </a:r>
          </a:p>
        </p:txBody>
      </p:sp>
      <p:sp>
        <p:nvSpPr>
          <p:cNvPr id="3" name="文本框 12"/>
          <p:cNvSpPr txBox="1"/>
          <p:nvPr/>
        </p:nvSpPr>
        <p:spPr>
          <a:xfrm>
            <a:off x="2914015" y="2590800"/>
            <a:ext cx="3076575" cy="9531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Please enter a text title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71"/>
          <p:cNvSpPr>
            <a:spLocks noChangeAspect="1"/>
          </p:cNvSpPr>
          <p:nvPr/>
        </p:nvSpPr>
        <p:spPr>
          <a:xfrm>
            <a:off x="7974330" y="1412240"/>
            <a:ext cx="746125" cy="724535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 dirty="0">
              <a:solidFill>
                <a:srgbClr val="105461"/>
              </a:solidFill>
              <a:latin typeface="思源黑体 CN Medium" panose="020B0600000000000000" pitchFamily="34" charset="-122"/>
              <a:ea typeface="思源黑体 CN Light" panose="020B03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61425" y="1658620"/>
            <a:ext cx="171196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" panose="020B0500000000000000" pitchFamily="34" charset="-122"/>
              </a:rPr>
              <a:t>Please enter your copy, please enter your copy, please enter your copy, please enter your copy, </a:t>
            </a:r>
          </a:p>
        </p:txBody>
      </p:sp>
      <p:sp>
        <p:nvSpPr>
          <p:cNvPr id="28" name="TextBox 76"/>
          <p:cNvSpPr txBox="1"/>
          <p:nvPr/>
        </p:nvSpPr>
        <p:spPr>
          <a:xfrm>
            <a:off x="8861425" y="1239520"/>
            <a:ext cx="1757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2499D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Enter title</a:t>
            </a:r>
          </a:p>
        </p:txBody>
      </p:sp>
      <p:sp>
        <p:nvSpPr>
          <p:cNvPr id="48" name="Oval 174"/>
          <p:cNvSpPr>
            <a:spLocks noChangeAspect="1"/>
          </p:cNvSpPr>
          <p:nvPr/>
        </p:nvSpPr>
        <p:spPr>
          <a:xfrm>
            <a:off x="7974330" y="4754245"/>
            <a:ext cx="746125" cy="724535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 dirty="0">
              <a:solidFill>
                <a:srgbClr val="105461"/>
              </a:solidFill>
              <a:latin typeface="思源黑体 CN Medium" panose="020B0600000000000000" pitchFamily="34" charset="-122"/>
              <a:ea typeface="思源黑体 CN Light" panose="020B03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69045" y="4829810"/>
            <a:ext cx="171196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" panose="020B0500000000000000" pitchFamily="34" charset="-122"/>
              </a:rPr>
              <a:t>Please enter your copy, please enter your copy, please enter your copy, please enter your copy,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8869045" y="4410710"/>
            <a:ext cx="1757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2499D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Enter title</a:t>
            </a:r>
          </a:p>
        </p:txBody>
      </p:sp>
      <p:sp>
        <p:nvSpPr>
          <p:cNvPr id="31" name="Oval 168"/>
          <p:cNvSpPr>
            <a:spLocks noChangeAspect="1"/>
          </p:cNvSpPr>
          <p:nvPr/>
        </p:nvSpPr>
        <p:spPr>
          <a:xfrm>
            <a:off x="7966710" y="2999740"/>
            <a:ext cx="746125" cy="724535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 dirty="0">
              <a:solidFill>
                <a:srgbClr val="105461"/>
              </a:solidFill>
              <a:latin typeface="思源黑体 CN Medium" panose="020B0600000000000000" pitchFamily="34" charset="-122"/>
              <a:ea typeface="思源黑体 CN Light" panose="020B03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70950" y="3100705"/>
            <a:ext cx="171196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" panose="020B0500000000000000" pitchFamily="34" charset="-122"/>
              </a:rPr>
              <a:t>Please enter your copy, please enter your copy, please enter your copy, please enter your copy,</a:t>
            </a:r>
          </a:p>
        </p:txBody>
      </p:sp>
      <p:sp>
        <p:nvSpPr>
          <p:cNvPr id="50" name="TextBox 76"/>
          <p:cNvSpPr txBox="1"/>
          <p:nvPr/>
        </p:nvSpPr>
        <p:spPr>
          <a:xfrm>
            <a:off x="8870950" y="2681605"/>
            <a:ext cx="1757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2499D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Enter title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445260" y="1233170"/>
            <a:ext cx="2687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4000" cap="all">
                <a:solidFill>
                  <a:srgbClr val="2499D6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4000" cap="all">
              <a:solidFill>
                <a:srgbClr val="2499D6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53" name="TextBox 106"/>
          <p:cNvSpPr txBox="1"/>
          <p:nvPr/>
        </p:nvSpPr>
        <p:spPr>
          <a:xfrm>
            <a:off x="1521460" y="3435350"/>
            <a:ext cx="539623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445260" y="2990850"/>
            <a:ext cx="1233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Enter title</a:t>
            </a: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1559560" y="2586990"/>
            <a:ext cx="2971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06"/>
          <p:cNvSpPr txBox="1"/>
          <p:nvPr/>
        </p:nvSpPr>
        <p:spPr>
          <a:xfrm>
            <a:off x="1521460" y="4870450"/>
            <a:ext cx="539623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  <p:sp>
        <p:nvSpPr>
          <p:cNvPr id="2" name="TextBox 76"/>
          <p:cNvSpPr txBox="1"/>
          <p:nvPr/>
        </p:nvSpPr>
        <p:spPr>
          <a:xfrm>
            <a:off x="8098790" y="1553210"/>
            <a:ext cx="621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01</a:t>
            </a:r>
          </a:p>
        </p:txBody>
      </p:sp>
      <p:sp>
        <p:nvSpPr>
          <p:cNvPr id="3" name="TextBox 76"/>
          <p:cNvSpPr txBox="1"/>
          <p:nvPr/>
        </p:nvSpPr>
        <p:spPr>
          <a:xfrm>
            <a:off x="8091805" y="3162935"/>
            <a:ext cx="621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02</a:t>
            </a:r>
          </a:p>
        </p:txBody>
      </p:sp>
      <p:sp>
        <p:nvSpPr>
          <p:cNvPr id="4" name="TextBox 76"/>
          <p:cNvSpPr txBox="1"/>
          <p:nvPr/>
        </p:nvSpPr>
        <p:spPr>
          <a:xfrm>
            <a:off x="8091805" y="4917440"/>
            <a:ext cx="621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03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7859" y="3060385"/>
            <a:ext cx="2308860" cy="2225675"/>
            <a:chOff x="1543159" y="3115077"/>
            <a:chExt cx="2308860" cy="2225675"/>
          </a:xfrm>
        </p:grpSpPr>
        <p:sp>
          <p:nvSpPr>
            <p:cNvPr id="7" name="圆角矩形 16"/>
            <p:cNvSpPr/>
            <p:nvPr/>
          </p:nvSpPr>
          <p:spPr>
            <a:xfrm>
              <a:off x="1543159" y="3115077"/>
              <a:ext cx="2308860" cy="2225675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20654" y="334113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3709" y="3845688"/>
              <a:ext cx="1947748" cy="83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 </a:t>
              </a:r>
            </a:p>
          </p:txBody>
        </p:sp>
      </p:grpSp>
      <p:sp>
        <p:nvSpPr>
          <p:cNvPr id="21" name="椭圆 20"/>
          <p:cNvSpPr/>
          <p:nvPr/>
        </p:nvSpPr>
        <p:spPr>
          <a:xfrm>
            <a:off x="1796748" y="499128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14859" y="3060385"/>
            <a:ext cx="2308860" cy="2225675"/>
            <a:chOff x="1543159" y="3115077"/>
            <a:chExt cx="2308860" cy="2225675"/>
          </a:xfrm>
        </p:grpSpPr>
        <p:sp>
          <p:nvSpPr>
            <p:cNvPr id="9" name="圆角矩形 16"/>
            <p:cNvSpPr/>
            <p:nvPr/>
          </p:nvSpPr>
          <p:spPr>
            <a:xfrm>
              <a:off x="1543159" y="3115077"/>
              <a:ext cx="2308860" cy="2225675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20654" y="334113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23709" y="3845688"/>
              <a:ext cx="1947748" cy="83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</a:t>
              </a:r>
              <a:endParaRPr lang="zh-CN" altLang="en-US" sz="11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4463748" y="499128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02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318359" y="3060385"/>
            <a:ext cx="2308860" cy="2225675"/>
            <a:chOff x="1543159" y="3115077"/>
            <a:chExt cx="2308860" cy="2225675"/>
          </a:xfrm>
        </p:grpSpPr>
        <p:sp>
          <p:nvSpPr>
            <p:cNvPr id="14" name="圆角矩形 16"/>
            <p:cNvSpPr/>
            <p:nvPr/>
          </p:nvSpPr>
          <p:spPr>
            <a:xfrm>
              <a:off x="1543159" y="3115077"/>
              <a:ext cx="2308860" cy="2225675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20654" y="334113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23709" y="3845688"/>
              <a:ext cx="1947748" cy="83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</a:t>
              </a:r>
              <a:endParaRPr lang="zh-CN" altLang="en-US" sz="11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7067248" y="499128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03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985359" y="3060385"/>
            <a:ext cx="2308860" cy="2225675"/>
            <a:chOff x="1543159" y="3115077"/>
            <a:chExt cx="2308860" cy="2225675"/>
          </a:xfrm>
        </p:grpSpPr>
        <p:sp>
          <p:nvSpPr>
            <p:cNvPr id="20" name="圆角矩形 16"/>
            <p:cNvSpPr/>
            <p:nvPr/>
          </p:nvSpPr>
          <p:spPr>
            <a:xfrm>
              <a:off x="1543159" y="3115077"/>
              <a:ext cx="2308860" cy="2225675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20654" y="3341137"/>
              <a:ext cx="185102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Enter title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23709" y="3845688"/>
              <a:ext cx="1947748" cy="83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Please enter your copy, please enter your copy, please enter your copy, please enter your copy,</a:t>
              </a:r>
              <a:endParaRPr lang="zh-CN" altLang="en-US" sz="11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734248" y="4991282"/>
            <a:ext cx="811070" cy="811070"/>
          </a:xfrm>
          <a:prstGeom prst="ellipse">
            <a:avLst/>
          </a:prstGeom>
          <a:solidFill>
            <a:srgbClr val="2499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Regular" panose="020B0500000000000000" charset="-122"/>
                <a:sym typeface="思源黑体 CN Regular" panose="020B0500000000000000" charset="-122"/>
              </a:rPr>
              <a:t>04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29355" y="1116965"/>
            <a:ext cx="483616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b="0" i="0" cap="all" dirty="0">
                <a:solidFill>
                  <a:srgbClr val="2499D6"/>
                </a:solidFill>
                <a:effectLst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Please enter your title content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390775" y="2171065"/>
            <a:ext cx="751205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Please enter your copy, please enter your copy, please enter your copy, please enter your copy, please enter your copy, please enter your copy, please enter your copy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4163695" y="2472690"/>
            <a:ext cx="3864610" cy="13220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4000" b="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思源宋体 CN SemiBold" panose="02020600000000000000" charset="-122"/>
                <a:ea typeface="思源宋体 CN SemiBold" panose="02020600000000000000" charset="-122"/>
                <a:cs typeface="思源宋体 CN Heavy" panose="02020900000000000000" charset="-122"/>
                <a:sym typeface="+mn-lt"/>
              </a:rPr>
              <a:t>Thanks for watching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0998200" y="581025"/>
            <a:ext cx="5969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998200" y="708025"/>
            <a:ext cx="5969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998200" y="835025"/>
            <a:ext cx="5969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274511" y="906145"/>
            <a:ext cx="3642978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CN" sz="60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Agenda</a:t>
            </a:r>
            <a:endParaRPr lang="zh-CN" altLang="en-US" sz="6000" cap="all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思源宋体 CN Heavy" panose="02020900000000000000" charset="-122"/>
              <a:ea typeface="思源宋体 CN Heavy" panose="02020900000000000000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6570" y="2367915"/>
            <a:ext cx="3198100" cy="584835"/>
            <a:chOff x="6953" y="1829"/>
            <a:chExt cx="5654" cy="921"/>
          </a:xfrm>
        </p:grpSpPr>
        <p:sp>
          <p:nvSpPr>
            <p:cNvPr id="11" name="矩形 10"/>
            <p:cNvSpPr/>
            <p:nvPr/>
          </p:nvSpPr>
          <p:spPr>
            <a:xfrm>
              <a:off x="8483" y="1936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Apresentação</a:t>
              </a:r>
              <a:endParaRPr 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3" y="1829"/>
              <a:ext cx="1219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6570" y="3907155"/>
            <a:ext cx="8007404" cy="1201420"/>
            <a:chOff x="6953" y="858"/>
            <a:chExt cx="14102" cy="1892"/>
          </a:xfrm>
        </p:grpSpPr>
        <p:sp>
          <p:nvSpPr>
            <p:cNvPr id="18" name="矩形 17"/>
            <p:cNvSpPr/>
            <p:nvPr/>
          </p:nvSpPr>
          <p:spPr>
            <a:xfrm>
              <a:off x="15629" y="858"/>
              <a:ext cx="5426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Container/Docker</a:t>
              </a:r>
              <a:endParaRPr 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953" y="1829"/>
              <a:ext cx="1214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6570" y="3134678"/>
            <a:ext cx="3232668" cy="578958"/>
            <a:chOff x="6953" y="1829"/>
            <a:chExt cx="5632" cy="921"/>
          </a:xfrm>
        </p:grpSpPr>
        <p:sp>
          <p:nvSpPr>
            <p:cNvPr id="32" name="矩形 31"/>
            <p:cNvSpPr/>
            <p:nvPr/>
          </p:nvSpPr>
          <p:spPr>
            <a:xfrm>
              <a:off x="8461" y="1974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Contexto</a:t>
              </a:r>
              <a:r>
                <a:rPr 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 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953" y="1829"/>
              <a:ext cx="1201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35328" y="2357754"/>
            <a:ext cx="7320915" cy="1259205"/>
            <a:chOff x="6953" y="1829"/>
            <a:chExt cx="11529" cy="1983"/>
          </a:xfrm>
        </p:grpSpPr>
        <p:sp>
          <p:nvSpPr>
            <p:cNvPr id="36" name="矩形 35"/>
            <p:cNvSpPr/>
            <p:nvPr/>
          </p:nvSpPr>
          <p:spPr>
            <a:xfrm>
              <a:off x="14358" y="3182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Conclusão</a:t>
              </a:r>
              <a:endParaRPr 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53" y="1829"/>
              <a:ext cx="108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05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6570" y="3865801"/>
            <a:ext cx="7899483" cy="1155065"/>
            <a:chOff x="6953" y="1829"/>
            <a:chExt cx="13701" cy="1819"/>
          </a:xfrm>
        </p:grpSpPr>
        <p:sp>
          <p:nvSpPr>
            <p:cNvPr id="40" name="矩形 39"/>
            <p:cNvSpPr/>
            <p:nvPr/>
          </p:nvSpPr>
          <p:spPr>
            <a:xfrm>
              <a:off x="15501" y="3018"/>
              <a:ext cx="5153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Diagrama de Classe</a:t>
              </a:r>
              <a:endParaRPr 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953" y="1829"/>
              <a:ext cx="119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5606" y="3134451"/>
            <a:ext cx="7320915" cy="1217930"/>
            <a:chOff x="5846" y="1824"/>
            <a:chExt cx="11529" cy="1918"/>
          </a:xfrm>
        </p:grpSpPr>
        <p:sp>
          <p:nvSpPr>
            <p:cNvPr id="44" name="矩形 43"/>
            <p:cNvSpPr/>
            <p:nvPr/>
          </p:nvSpPr>
          <p:spPr>
            <a:xfrm>
              <a:off x="13251" y="3112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Agradecimentos</a:t>
              </a:r>
              <a:endParaRPr 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46" y="1824"/>
              <a:ext cx="108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06</a:t>
              </a: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469161" y="2084911"/>
            <a:ext cx="1119886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39">
            <a:extLst>
              <a:ext uri="{FF2B5EF4-FFF2-40B4-BE49-F238E27FC236}">
                <a16:creationId xmlns:a16="http://schemas.microsoft.com/office/drawing/2014/main" id="{0767C146-4491-44CC-B80B-D99AB76678CD}"/>
              </a:ext>
            </a:extLst>
          </p:cNvPr>
          <p:cNvSpPr/>
          <p:nvPr/>
        </p:nvSpPr>
        <p:spPr>
          <a:xfrm>
            <a:off x="9437503" y="2313508"/>
            <a:ext cx="2618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Site/ </a:t>
            </a:r>
            <a:r>
              <a:rPr lang="pt-BR" altLang="zh-CN" sz="2000" kern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Jar</a:t>
            </a:r>
            <a:r>
              <a:rPr lang="pt-BR" alt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/ EC2/ Azure/ Log </a:t>
            </a:r>
            <a:endParaRPr lang="zh-CN" sz="2000" kern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4CDEC4A5-1E8B-4765-A5A6-46ED3826BE47}"/>
              </a:ext>
            </a:extLst>
          </p:cNvPr>
          <p:cNvSpPr/>
          <p:nvPr/>
        </p:nvSpPr>
        <p:spPr>
          <a:xfrm>
            <a:off x="1361991" y="3865801"/>
            <a:ext cx="2971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Diagrama de Solução Técnico</a:t>
            </a:r>
            <a:endParaRPr lang="zh-CN" sz="2000" kern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DE7569D3-5F1E-4E7B-B676-18E78673BF14}"/>
              </a:ext>
            </a:extLst>
          </p:cNvPr>
          <p:cNvSpPr/>
          <p:nvPr/>
        </p:nvSpPr>
        <p:spPr>
          <a:xfrm>
            <a:off x="5342673" y="2458460"/>
            <a:ext cx="1743881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Métricas</a:t>
            </a:r>
            <a:endParaRPr lang="zh-CN" sz="2000" kern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B6711218-F4BA-4F5B-913D-513ABE40A15A}"/>
              </a:ext>
            </a:extLst>
          </p:cNvPr>
          <p:cNvSpPr/>
          <p:nvPr/>
        </p:nvSpPr>
        <p:spPr>
          <a:xfrm>
            <a:off x="5422980" y="3231164"/>
            <a:ext cx="1260081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Slack</a:t>
            </a:r>
            <a:endParaRPr lang="zh-CN" sz="2000" kern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7" name="矩形 45">
            <a:extLst>
              <a:ext uri="{FF2B5EF4-FFF2-40B4-BE49-F238E27FC236}">
                <a16:creationId xmlns:a16="http://schemas.microsoft.com/office/drawing/2014/main" id="{EEAACCE4-C829-4272-9A4A-828CCE90C0D4}"/>
              </a:ext>
            </a:extLst>
          </p:cNvPr>
          <p:cNvSpPr/>
          <p:nvPr/>
        </p:nvSpPr>
        <p:spPr>
          <a:xfrm>
            <a:off x="4735328" y="3865801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07</a:t>
            </a:r>
          </a:p>
        </p:txBody>
      </p:sp>
      <p:sp>
        <p:nvSpPr>
          <p:cNvPr id="28" name="矩形 45">
            <a:extLst>
              <a:ext uri="{FF2B5EF4-FFF2-40B4-BE49-F238E27FC236}">
                <a16:creationId xmlns:a16="http://schemas.microsoft.com/office/drawing/2014/main" id="{EAEDEB98-6812-4B00-8D3B-82119439FC3F}"/>
              </a:ext>
            </a:extLst>
          </p:cNvPr>
          <p:cNvSpPr/>
          <p:nvPr/>
        </p:nvSpPr>
        <p:spPr>
          <a:xfrm>
            <a:off x="4735328" y="4523740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08</a:t>
            </a:r>
          </a:p>
        </p:txBody>
      </p:sp>
      <p:sp>
        <p:nvSpPr>
          <p:cNvPr id="29" name="矩形 45">
            <a:extLst>
              <a:ext uri="{FF2B5EF4-FFF2-40B4-BE49-F238E27FC236}">
                <a16:creationId xmlns:a16="http://schemas.microsoft.com/office/drawing/2014/main" id="{94CA148D-B9C9-4A13-A127-BD13A554DDF7}"/>
              </a:ext>
            </a:extLst>
          </p:cNvPr>
          <p:cNvSpPr/>
          <p:nvPr/>
        </p:nvSpPr>
        <p:spPr>
          <a:xfrm>
            <a:off x="8748171" y="2357754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09</a:t>
            </a:r>
          </a:p>
        </p:txBody>
      </p:sp>
      <p:sp>
        <p:nvSpPr>
          <p:cNvPr id="33" name="矩形 45">
            <a:extLst>
              <a:ext uri="{FF2B5EF4-FFF2-40B4-BE49-F238E27FC236}">
                <a16:creationId xmlns:a16="http://schemas.microsoft.com/office/drawing/2014/main" id="{711BAC73-83C0-4CD4-844F-16DBD63DF101}"/>
              </a:ext>
            </a:extLst>
          </p:cNvPr>
          <p:cNvSpPr/>
          <p:nvPr/>
        </p:nvSpPr>
        <p:spPr>
          <a:xfrm>
            <a:off x="8747893" y="3128801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10</a:t>
            </a:r>
            <a:endParaRPr lang="en-US" altLang="zh-CN" sz="3200" kern="25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37" name="矩形 39">
            <a:extLst>
              <a:ext uri="{FF2B5EF4-FFF2-40B4-BE49-F238E27FC236}">
                <a16:creationId xmlns:a16="http://schemas.microsoft.com/office/drawing/2014/main" id="{8E1AE625-FDBB-401A-A5B6-E3E814C86A97}"/>
              </a:ext>
            </a:extLst>
          </p:cNvPr>
          <p:cNvSpPr/>
          <p:nvPr/>
        </p:nvSpPr>
        <p:spPr>
          <a:xfrm>
            <a:off x="1361991" y="4612265"/>
            <a:ext cx="1743881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Inovação</a:t>
            </a:r>
            <a:endParaRPr lang="zh-CN" sz="2000" kern="25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41" name="矩形 45">
            <a:extLst>
              <a:ext uri="{FF2B5EF4-FFF2-40B4-BE49-F238E27FC236}">
                <a16:creationId xmlns:a16="http://schemas.microsoft.com/office/drawing/2014/main" id="{75A1606F-A6E0-44DD-A44C-6C649D275911}"/>
              </a:ext>
            </a:extLst>
          </p:cNvPr>
          <p:cNvSpPr/>
          <p:nvPr/>
        </p:nvSpPr>
        <p:spPr>
          <a:xfrm>
            <a:off x="8747893" y="3859960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11</a:t>
            </a:r>
            <a:endParaRPr lang="en-US" altLang="zh-CN" sz="3200" kern="25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12"/>
          <p:cNvSpPr txBox="1"/>
          <p:nvPr/>
        </p:nvSpPr>
        <p:spPr>
          <a:xfrm>
            <a:off x="4539533" y="2924315"/>
            <a:ext cx="311293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Contextualização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0885" y="206693"/>
            <a:ext cx="9994900" cy="1663382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A8786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85490" y="2413000"/>
            <a:ext cx="1905000" cy="1003935"/>
            <a:chOff x="2250" y="4108"/>
            <a:chExt cx="3000" cy="1581"/>
          </a:xfrm>
        </p:grpSpPr>
        <p:sp>
          <p:nvSpPr>
            <p:cNvPr id="42" name="文本框 41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02.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思源黑体 CN Regular" panose="020B0500000000000000" charset="-122"/>
                </a:rPr>
                <a:t>product</a:t>
              </a:r>
              <a:r>
                <a:rPr lang="zh-CN" altLang="en-US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 </a:t>
              </a:r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new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55590" y="2413000"/>
            <a:ext cx="1905000" cy="1003935"/>
            <a:chOff x="2250" y="4108"/>
            <a:chExt cx="3000" cy="1581"/>
          </a:xfrm>
        </p:grpSpPr>
        <p:sp>
          <p:nvSpPr>
            <p:cNvPr id="47" name="文本框 46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03.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wing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63790" y="2413000"/>
            <a:ext cx="1905000" cy="1003935"/>
            <a:chOff x="2250" y="4108"/>
            <a:chExt cx="3000" cy="1581"/>
          </a:xfrm>
        </p:grpSpPr>
        <p:sp>
          <p:nvSpPr>
            <p:cNvPr id="25" name="文本框 24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04.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develop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495790" y="2413000"/>
            <a:ext cx="1930400" cy="1003935"/>
            <a:chOff x="2210" y="4108"/>
            <a:chExt cx="3040" cy="1581"/>
          </a:xfrm>
        </p:grpSpPr>
        <p:sp>
          <p:nvSpPr>
            <p:cNvPr id="57" name="文本框 56"/>
            <p:cNvSpPr txBox="1"/>
            <p:nvPr/>
          </p:nvSpPr>
          <p:spPr>
            <a:xfrm>
              <a:off x="221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05.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new wing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3571" y="578545"/>
            <a:ext cx="1899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400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29" name="CustomShape 14">
            <a:extLst>
              <a:ext uri="{FF2B5EF4-FFF2-40B4-BE49-F238E27FC236}">
                <a16:creationId xmlns:a16="http://schemas.microsoft.com/office/drawing/2014/main" id="{234FF870-BD69-4B15-BF8E-535BBC45D5CC}"/>
              </a:ext>
            </a:extLst>
          </p:cNvPr>
          <p:cNvSpPr/>
          <p:nvPr/>
        </p:nvSpPr>
        <p:spPr>
          <a:xfrm>
            <a:off x="804333" y="217741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0" name="CustomShape 17">
            <a:extLst>
              <a:ext uri="{FF2B5EF4-FFF2-40B4-BE49-F238E27FC236}">
                <a16:creationId xmlns:a16="http://schemas.microsoft.com/office/drawing/2014/main" id="{5DB6D2F4-DF78-4162-9426-74C6AA758256}"/>
              </a:ext>
            </a:extLst>
          </p:cNvPr>
          <p:cNvSpPr/>
          <p:nvPr/>
        </p:nvSpPr>
        <p:spPr>
          <a:xfrm>
            <a:off x="3256695" y="578545"/>
            <a:ext cx="2501640" cy="1087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1" name="CustomShape 16">
            <a:extLst>
              <a:ext uri="{FF2B5EF4-FFF2-40B4-BE49-F238E27FC236}">
                <a16:creationId xmlns:a16="http://schemas.microsoft.com/office/drawing/2014/main" id="{FC3223BE-71C8-438F-8CFB-C85CC50AB6F4}"/>
              </a:ext>
            </a:extLst>
          </p:cNvPr>
          <p:cNvSpPr/>
          <p:nvPr/>
        </p:nvSpPr>
        <p:spPr>
          <a:xfrm>
            <a:off x="4081497" y="317198"/>
            <a:ext cx="1954800" cy="2593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76A286CF-914E-4B4B-855B-CBB05E0D41BB}"/>
              </a:ext>
            </a:extLst>
          </p:cNvPr>
          <p:cNvSpPr/>
          <p:nvPr/>
        </p:nvSpPr>
        <p:spPr>
          <a:xfrm>
            <a:off x="5685218" y="571096"/>
            <a:ext cx="2501640" cy="788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Excelência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Agilidade 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Compromisso 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 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3" name="CustomShape 18">
            <a:extLst>
              <a:ext uri="{FF2B5EF4-FFF2-40B4-BE49-F238E27FC236}">
                <a16:creationId xmlns:a16="http://schemas.microsoft.com/office/drawing/2014/main" id="{367099A7-1733-4307-82EA-53D71EAB9A1F}"/>
              </a:ext>
            </a:extLst>
          </p:cNvPr>
          <p:cNvSpPr/>
          <p:nvPr/>
        </p:nvSpPr>
        <p:spPr>
          <a:xfrm>
            <a:off x="6484901" y="312096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4" name="CustomShape 21">
            <a:extLst>
              <a:ext uri="{FF2B5EF4-FFF2-40B4-BE49-F238E27FC236}">
                <a16:creationId xmlns:a16="http://schemas.microsoft.com/office/drawing/2014/main" id="{630A7F66-D4BB-4893-9B87-67C20638FD43}"/>
              </a:ext>
            </a:extLst>
          </p:cNvPr>
          <p:cNvSpPr/>
          <p:nvPr/>
        </p:nvSpPr>
        <p:spPr>
          <a:xfrm>
            <a:off x="8137150" y="578545"/>
            <a:ext cx="2501640" cy="665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"/>
                <a:ea typeface="Barlow Semi Condensed"/>
              </a:rPr>
              <a:t> </a:t>
            </a: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5" name="CustomShape 20">
            <a:extLst>
              <a:ext uri="{FF2B5EF4-FFF2-40B4-BE49-F238E27FC236}">
                <a16:creationId xmlns:a16="http://schemas.microsoft.com/office/drawing/2014/main" id="{7F8AC94D-21A3-4686-8D43-B291D4041A13}"/>
              </a:ext>
            </a:extLst>
          </p:cNvPr>
          <p:cNvSpPr/>
          <p:nvPr/>
        </p:nvSpPr>
        <p:spPr>
          <a:xfrm>
            <a:off x="8943938" y="301621"/>
            <a:ext cx="803657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78C7BABD-DE46-4964-A556-C06DC1487B65}"/>
              </a:ext>
            </a:extLst>
          </p:cNvPr>
          <p:cNvSpPr/>
          <p:nvPr/>
        </p:nvSpPr>
        <p:spPr>
          <a:xfrm>
            <a:off x="1694160" y="2746080"/>
            <a:ext cx="1758960" cy="25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3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/>
                <a:ea typeface="思源黑体 CN Heavy"/>
              </a:rPr>
              <a:t>Problema</a:t>
            </a:r>
            <a:endParaRPr lang="pt-BR" sz="23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37" name="CustomShape 3">
            <a:extLst>
              <a:ext uri="{FF2B5EF4-FFF2-40B4-BE49-F238E27FC236}">
                <a16:creationId xmlns:a16="http://schemas.microsoft.com/office/drawing/2014/main" id="{9EE19078-618C-40BD-82F5-ABC9D2914911}"/>
              </a:ext>
            </a:extLst>
          </p:cNvPr>
          <p:cNvSpPr/>
          <p:nvPr/>
        </p:nvSpPr>
        <p:spPr>
          <a:xfrm>
            <a:off x="832860" y="3146192"/>
            <a:ext cx="348156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Demora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em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atendimentos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devido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a panes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nos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Sistemas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Operacionais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.</a:t>
            </a:r>
            <a:endParaRPr lang="pt-BR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Por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muitos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relatos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e por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experiência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própria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 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concluímos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que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há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necessidade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de um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monitoramento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 das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máquinas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 para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diminuir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 a </a:t>
            </a:r>
            <a:r>
              <a:rPr lang="en-US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ocorrência</a:t>
            </a:r>
            <a:r>
              <a:rPr lang="en-US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/>
                <a:ea typeface="DejaVu Sans"/>
              </a:rPr>
              <a:t> dessas panes. </a:t>
            </a:r>
            <a:endParaRPr lang="pt-BR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8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A8108-E9CF-4C5A-8F1C-CF6AD4FCCC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6896F2-FB8B-415E-88BB-26824C2918C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40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16C5FE-7C6E-47DB-A11F-058B2452F74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70654" y="160337"/>
            <a:ext cx="47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Diagrama</a:t>
            </a:r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de </a:t>
            </a:r>
            <a:r>
              <a:rPr lang="en-US" altLang="zh-CN" sz="2000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soução</a:t>
            </a:r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</a:t>
            </a:r>
            <a:r>
              <a:rPr lang="en-US" altLang="zh-CN" sz="2000" cap="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técnico</a:t>
            </a:r>
            <a:endParaRPr lang="en-US" altLang="zh-CN" sz="2000" b="0" i="0" cap="all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183174-4178-4EA0-AFC0-5AAA6D71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6" y="790635"/>
            <a:ext cx="10786428" cy="606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0" y="329513"/>
            <a:ext cx="307657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Nosso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Produto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97EA5A61-89EB-4718-A5B3-0A3561DA46A9}"/>
              </a:ext>
            </a:extLst>
          </p:cNvPr>
          <p:cNvSpPr/>
          <p:nvPr/>
        </p:nvSpPr>
        <p:spPr>
          <a:xfrm>
            <a:off x="6408886" y="1764270"/>
            <a:ext cx="1695794" cy="16338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FFCE49-E0B2-4527-8C2F-8202694B799E}"/>
              </a:ext>
            </a:extLst>
          </p:cNvPr>
          <p:cNvSpPr/>
          <p:nvPr/>
        </p:nvSpPr>
        <p:spPr>
          <a:xfrm>
            <a:off x="5213048" y="3014197"/>
            <a:ext cx="1765904" cy="1763584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6" name="Picture 6" descr="Microsoft Azure - Wikipedia">
            <a:extLst>
              <a:ext uri="{FF2B5EF4-FFF2-40B4-BE49-F238E27FC236}">
                <a16:creationId xmlns:a16="http://schemas.microsoft.com/office/drawing/2014/main" id="{F5AA3C16-A685-499A-8165-0655426A19E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667462" y="1942070"/>
            <a:ext cx="1078871" cy="1102495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Amazon Web Services – Wikipédia, a enciclopédia livre">
            <a:extLst>
              <a:ext uri="{FF2B5EF4-FFF2-40B4-BE49-F238E27FC236}">
                <a16:creationId xmlns:a16="http://schemas.microsoft.com/office/drawing/2014/main" id="{2B35C8D8-F81E-4A74-A8EE-6B7998D739E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96421" y="3565444"/>
            <a:ext cx="1360109" cy="852490"/>
          </a:xfrm>
          <a:prstGeom prst="rect">
            <a:avLst/>
          </a:prstGeom>
          <a:ln>
            <a:noFill/>
          </a:ln>
        </p:spPr>
      </p:pic>
      <p:sp>
        <p:nvSpPr>
          <p:cNvPr id="8" name="椭圆 1">
            <a:extLst>
              <a:ext uri="{FF2B5EF4-FFF2-40B4-BE49-F238E27FC236}">
                <a16:creationId xmlns:a16="http://schemas.microsoft.com/office/drawing/2014/main" id="{FB49376C-1E0E-4E6F-864D-5B01E3EA0C4B}"/>
              </a:ext>
            </a:extLst>
          </p:cNvPr>
          <p:cNvSpPr/>
          <p:nvPr/>
        </p:nvSpPr>
        <p:spPr>
          <a:xfrm>
            <a:off x="3543391" y="2748006"/>
            <a:ext cx="1695794" cy="16338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9" name="Picture 2" descr="https://o.remove.bg/downloads/bff62d5f-6c43-41d4-af4e-2156a2b4c341/image-removebg-preview.png">
            <a:extLst>
              <a:ext uri="{FF2B5EF4-FFF2-40B4-BE49-F238E27FC236}">
                <a16:creationId xmlns:a16="http://schemas.microsoft.com/office/drawing/2014/main" id="{14CD42CF-2F2C-42D2-AA73-86B1A70F53D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607558" y="3195002"/>
            <a:ext cx="1567459" cy="739846"/>
          </a:xfrm>
          <a:prstGeom prst="rect">
            <a:avLst/>
          </a:prstGeom>
          <a:ln>
            <a:noFill/>
          </a:ln>
        </p:spPr>
      </p:pic>
      <p:sp>
        <p:nvSpPr>
          <p:cNvPr id="10" name="椭圆 4">
            <a:extLst>
              <a:ext uri="{FF2B5EF4-FFF2-40B4-BE49-F238E27FC236}">
                <a16:creationId xmlns:a16="http://schemas.microsoft.com/office/drawing/2014/main" id="{2CEFE2F4-7B05-4ECC-8943-CBA79F3D6069}"/>
              </a:ext>
            </a:extLst>
          </p:cNvPr>
          <p:cNvSpPr/>
          <p:nvPr/>
        </p:nvSpPr>
        <p:spPr>
          <a:xfrm>
            <a:off x="4646562" y="1334871"/>
            <a:ext cx="1765904" cy="1763584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11" name="Picture 8" descr="Logotipo do github - ícones de mídia social grátis">
            <a:extLst>
              <a:ext uri="{FF2B5EF4-FFF2-40B4-BE49-F238E27FC236}">
                <a16:creationId xmlns:a16="http://schemas.microsoft.com/office/drawing/2014/main" id="{0BABF241-1D4F-47C1-AB71-E78A78CCDFAD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907056" y="1545254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2302" y="1571647"/>
            <a:ext cx="3742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Acreditamos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que com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nosso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produto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otimizaremos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os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atendimentos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hospitais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contribuindo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para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uma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melhora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na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saúde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todo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país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e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numa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melhor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experiencia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pacientes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e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funcionários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Medium" panose="020B0600000000000000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742302" y="675619"/>
            <a:ext cx="196775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Conclusão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2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64C88"/>
      </a:accent1>
      <a:accent2>
        <a:srgbClr val="EFB285"/>
      </a:accent2>
      <a:accent3>
        <a:srgbClr val="164C88"/>
      </a:accent3>
      <a:accent4>
        <a:srgbClr val="EFB285"/>
      </a:accent4>
      <a:accent5>
        <a:srgbClr val="164C88"/>
      </a:accent5>
      <a:accent6>
        <a:srgbClr val="EFB285"/>
      </a:accent6>
      <a:hlink>
        <a:srgbClr val="164C88"/>
      </a:hlink>
      <a:folHlink>
        <a:srgbClr val="EFB285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5964</Words>
  <Application>Microsoft Office PowerPoint</Application>
  <PresentationFormat>Widescreen</PresentationFormat>
  <Paragraphs>207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41" baseType="lpstr">
      <vt:lpstr>Arial</vt:lpstr>
      <vt:lpstr>Barlow Semi Condensed</vt:lpstr>
      <vt:lpstr>Fjalla One</vt:lpstr>
      <vt:lpstr>庞门正道标题体</vt:lpstr>
      <vt:lpstr>思源宋体 CN Heavy</vt:lpstr>
      <vt:lpstr>思源宋体 CN SemiBold</vt:lpstr>
      <vt:lpstr>思源黑体 CN Bold</vt:lpstr>
      <vt:lpstr>思源黑体 CN ExtraLight</vt:lpstr>
      <vt:lpstr>思源黑体 CN Heavy</vt:lpstr>
      <vt:lpstr>思源黑体 CN Light</vt:lpstr>
      <vt:lpstr>思源黑体 CN Medium</vt:lpstr>
      <vt:lpstr>思源黑体 CN Normal</vt:lpstr>
      <vt:lpstr>思源黑体 CN Regular</vt:lpstr>
      <vt:lpstr>思源黑体 ExtraLight</vt:lpstr>
      <vt:lpstr>思源黑体 Medium</vt:lpstr>
      <vt:lpstr>Office 主题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Lorena Michele</cp:lastModifiedBy>
  <cp:revision>81</cp:revision>
  <dcterms:created xsi:type="dcterms:W3CDTF">2020-01-10T02:33:00Z</dcterms:created>
  <dcterms:modified xsi:type="dcterms:W3CDTF">2022-11-20T22:01:27Z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C3C3C7646ABF40A6A157D54A5D2EBD30</vt:lpwstr>
  </property>
</Properties>
</file>