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65" r:id="rId10"/>
    <p:sldId id="262" r:id="rId11"/>
    <p:sldId id="263" r:id="rId12"/>
    <p:sldId id="266" r:id="rId13"/>
    <p:sldId id="269" r:id="rId14"/>
    <p:sldId id="267" r:id="rId15"/>
    <p:sldId id="268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288622" y="287707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1606320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081978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51619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8991536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1944000" y="51448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CAE1204B-DE38-45A6-9B35-893198CBEEBF}"/>
              </a:ext>
            </a:extLst>
          </p:cNvPr>
          <p:cNvSpPr/>
          <p:nvPr/>
        </p:nvSpPr>
        <p:spPr>
          <a:xfrm>
            <a:off x="8292526" y="1941211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3">
            <a:extLst>
              <a:ext uri="{FF2B5EF4-FFF2-40B4-BE49-F238E27FC236}">
                <a16:creationId xmlns:a16="http://schemas.microsoft.com/office/drawing/2014/main" id="{2CCA72DD-A929-4A36-84DF-CDD6696FA696}"/>
              </a:ext>
            </a:extLst>
          </p:cNvPr>
          <p:cNvSpPr/>
          <p:nvPr/>
        </p:nvSpPr>
        <p:spPr>
          <a:xfrm>
            <a:off x="8304351" y="2000080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3B2B4532-5070-4163-AA7D-5FD399FD3A05}"/>
              </a:ext>
            </a:extLst>
          </p:cNvPr>
          <p:cNvSpPr/>
          <p:nvPr/>
        </p:nvSpPr>
        <p:spPr>
          <a:xfrm>
            <a:off x="5288622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Metodologia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AB62-53F9-425E-AA6C-2E1ED84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AF56C2-3D03-422A-9B91-CABEEFF2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3" y="1418400"/>
            <a:ext cx="10676074" cy="3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2"/>
          <a:stretch/>
        </p:blipFill>
        <p:spPr>
          <a:xfrm>
            <a:off x="402120" y="540000"/>
            <a:ext cx="11376720" cy="57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184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等线 Light</vt:lpstr>
      <vt:lpstr>Arial</vt:lpstr>
      <vt:lpstr>Bahnschrift SemiLight SemiConde</vt:lpstr>
      <vt:lpstr>Barlow Semi Condensed</vt:lpstr>
      <vt:lpstr>Fjalla One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729</cp:revision>
  <dcterms:created xsi:type="dcterms:W3CDTF">2020-07-07T03:15:00Z</dcterms:created>
  <dcterms:modified xsi:type="dcterms:W3CDTF">2022-10-18T17:38:43Z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