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6.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7.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1.xml" ContentType="application/vnd.openxmlformats-officedocument.themeOverr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handoutMasterIdLst>
    <p:handoutMasterId r:id="rId29"/>
  </p:handoutMasterIdLst>
  <p:sldIdLst>
    <p:sldId id="1803" r:id="rId2"/>
    <p:sldId id="1577" r:id="rId3"/>
    <p:sldId id="1796" r:id="rId4"/>
    <p:sldId id="1578" r:id="rId5"/>
    <p:sldId id="1781" r:id="rId6"/>
    <p:sldId id="1776" r:id="rId7"/>
    <p:sldId id="1784" r:id="rId8"/>
    <p:sldId id="1792" r:id="rId9"/>
    <p:sldId id="1775" r:id="rId10"/>
    <p:sldId id="1782" r:id="rId11"/>
    <p:sldId id="1783" r:id="rId12"/>
    <p:sldId id="1785" r:id="rId13"/>
    <p:sldId id="1786" r:id="rId14"/>
    <p:sldId id="1777" r:id="rId15"/>
    <p:sldId id="1787" r:id="rId16"/>
    <p:sldId id="1788" r:id="rId17"/>
    <p:sldId id="1789" r:id="rId18"/>
    <p:sldId id="1778" r:id="rId19"/>
    <p:sldId id="1790" r:id="rId20"/>
    <p:sldId id="1791" r:id="rId21"/>
    <p:sldId id="1779" r:id="rId22"/>
    <p:sldId id="1793" r:id="rId23"/>
    <p:sldId id="1794" r:id="rId24"/>
    <p:sldId id="1780" r:id="rId25"/>
    <p:sldId id="1795" r:id="rId26"/>
    <p:sldId id="1804"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62">
          <p15:clr>
            <a:srgbClr val="A4A3A4"/>
          </p15:clr>
        </p15:guide>
        <p15:guide id="2" pos="372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D31B7"/>
    <a:srgbClr val="125490"/>
    <a:srgbClr val="0765F4"/>
    <a:srgbClr val="1C45EF"/>
    <a:srgbClr val="2F50A1"/>
    <a:srgbClr val="005A9A"/>
    <a:srgbClr val="14243F"/>
    <a:srgbClr val="3BB9DF"/>
    <a:srgbClr val="8EC2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05" autoAdjust="0"/>
    <p:restoredTop sz="94799" autoAdjust="0"/>
  </p:normalViewPr>
  <p:slideViewPr>
    <p:cSldViewPr snapToGrid="0">
      <p:cViewPr varScale="1">
        <p:scale>
          <a:sx n="68" d="100"/>
          <a:sy n="68" d="100"/>
        </p:scale>
        <p:origin x="798" y="72"/>
      </p:cViewPr>
      <p:guideLst>
        <p:guide orient="horz" pos="1462"/>
        <p:guide pos="3728"/>
      </p:guideLst>
    </p:cSldViewPr>
  </p:slideViewPr>
  <p:notesTextViewPr>
    <p:cViewPr>
      <p:scale>
        <a:sx n="1" d="1"/>
        <a:sy n="1" d="1"/>
      </p:scale>
      <p:origin x="0" y="0"/>
    </p:cViewPr>
  </p:notesTextViewPr>
  <p:sorterViewPr>
    <p:cViewPr>
      <p:scale>
        <a:sx n="100" d="100"/>
        <a:sy n="100" d="100"/>
      </p:scale>
      <p:origin x="0" y="-6255"/>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2.xml"/><Relationship Id="rId1" Type="http://schemas.microsoft.com/office/2011/relationships/chartStyle" Target="style2.xml"/></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6.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4451967005429201E-2"/>
          <c:y val="0.137587318384253"/>
          <c:w val="0.933954161017017"/>
          <c:h val="0.67853889864760797"/>
        </c:manualLayout>
      </c:layout>
      <c:lineChart>
        <c:grouping val="standard"/>
        <c:varyColors val="0"/>
        <c:ser>
          <c:idx val="0"/>
          <c:order val="0"/>
          <c:tx>
            <c:strRef>
              <c:f>Sheet1!$B$1</c:f>
              <c:strCache>
                <c:ptCount val="1"/>
                <c:pt idx="0">
                  <c:v>系列 1</c:v>
                </c:pt>
              </c:strCache>
            </c:strRef>
          </c:tx>
          <c:spPr>
            <a:ln w="28575" cap="rnd">
              <a:solidFill>
                <a:schemeClr val="accent1"/>
              </a:solidFill>
              <a:round/>
            </a:ln>
            <a:effectLst/>
          </c:spPr>
          <c:marker>
            <c:symbol val="none"/>
          </c:marker>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5115-4D86-80E5-A62B3E4EEFB2}"/>
            </c:ext>
          </c:extLst>
        </c:ser>
        <c:ser>
          <c:idx val="1"/>
          <c:order val="1"/>
          <c:tx>
            <c:strRef>
              <c:f>Sheet1!$C$1</c:f>
              <c:strCache>
                <c:ptCount val="1"/>
                <c:pt idx="0">
                  <c:v>系列 2</c:v>
                </c:pt>
              </c:strCache>
            </c:strRef>
          </c:tx>
          <c:spPr>
            <a:ln w="28575" cap="rnd">
              <a:solidFill>
                <a:schemeClr val="accent3"/>
              </a:solidFill>
              <a:round/>
            </a:ln>
            <a:effectLst/>
          </c:spPr>
          <c:marker>
            <c:symbol val="none"/>
          </c:marker>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5115-4D86-80E5-A62B3E4EEFB2}"/>
            </c:ext>
          </c:extLst>
        </c:ser>
        <c:ser>
          <c:idx val="2"/>
          <c:order val="2"/>
          <c:tx>
            <c:strRef>
              <c:f>Sheet1!$D$1</c:f>
              <c:strCache>
                <c:ptCount val="1"/>
                <c:pt idx="0">
                  <c:v>系列 3</c:v>
                </c:pt>
              </c:strCache>
            </c:strRef>
          </c:tx>
          <c:spPr>
            <a:ln w="28575" cap="rnd">
              <a:solidFill>
                <a:schemeClr val="accent5"/>
              </a:solidFill>
              <a:round/>
            </a:ln>
            <a:effectLst/>
          </c:spPr>
          <c:marker>
            <c:symbol val="none"/>
          </c:marker>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5115-4D86-80E5-A62B3E4EEFB2}"/>
            </c:ext>
          </c:extLst>
        </c:ser>
        <c:dLbls>
          <c:showLegendKey val="0"/>
          <c:showVal val="0"/>
          <c:showCatName val="0"/>
          <c:showSerName val="0"/>
          <c:showPercent val="0"/>
          <c:showBubbleSize val="0"/>
        </c:dLbls>
        <c:smooth val="0"/>
        <c:axId val="1006789624"/>
        <c:axId val="1006792184"/>
      </c:lineChart>
      <c:catAx>
        <c:axId val="1006789624"/>
        <c:scaling>
          <c:orientation val="minMax"/>
        </c:scaling>
        <c:delete val="1"/>
        <c:axPos val="b"/>
        <c:numFmt formatCode="General" sourceLinked="1"/>
        <c:majorTickMark val="none"/>
        <c:minorTickMark val="none"/>
        <c:tickLblPos val="nextTo"/>
        <c:crossAx val="1006792184"/>
        <c:crosses val="autoZero"/>
        <c:auto val="1"/>
        <c:lblAlgn val="ctr"/>
        <c:lblOffset val="100"/>
        <c:noMultiLvlLbl val="0"/>
      </c:catAx>
      <c:valAx>
        <c:axId val="10067921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cap="none" spc="0" normalizeH="0" baseline="0">
                <a:solidFill>
                  <a:schemeClr val="bg2">
                    <a:lumMod val="25000"/>
                  </a:schemeClr>
                </a:solidFill>
                <a:uFill>
                  <a:solidFill>
                    <a:schemeClr val="tx1"/>
                  </a:solidFill>
                </a:uFill>
                <a:latin typeface="思源黑体 CN Regular" panose="020B0500000000000000" charset="-122"/>
                <a:ea typeface="思源黑体 CN Regular" panose="020B0500000000000000" charset="-122"/>
                <a:cs typeface="+mn-cs"/>
              </a:defRPr>
            </a:pPr>
            <a:endParaRPr lang="pt-BR"/>
          </a:p>
        </c:txPr>
        <c:crossAx val="1006789624"/>
        <c:crosses val="autoZero"/>
        <c:crossBetween val="between"/>
      </c:valAx>
      <c:spPr>
        <a:noFill/>
        <a:ln>
          <a:noFill/>
        </a:ln>
        <a:effectLst/>
      </c:spPr>
    </c:plotArea>
    <c:plotVisOnly val="1"/>
    <c:dispBlanksAs val="gap"/>
    <c:showDLblsOverMax val="0"/>
  </c:chart>
  <c:spPr>
    <a:noFill/>
    <a:ln>
      <a:noFill/>
    </a:ln>
    <a:effectLst/>
  </c:spPr>
  <c:txPr>
    <a:bodyPr/>
    <a:lstStyle/>
    <a:p>
      <a:pPr>
        <a:defRPr lang="zh-CN" u="none" strike="noStrike" kern="1200" cap="none" spc="0" normalizeH="0">
          <a:solidFill>
            <a:schemeClr val="bg2">
              <a:lumMod val="25000"/>
            </a:schemeClr>
          </a:solidFill>
          <a:uFill>
            <a:solidFill>
              <a:schemeClr val="tx1"/>
            </a:solidFill>
          </a:uFill>
          <a:latin typeface="思源黑体 CN Regular" panose="020B0500000000000000" charset="-122"/>
          <a:ea typeface="思源黑体 CN Regular" panose="020B0500000000000000" charset="-122"/>
        </a:defRPr>
      </a:pPr>
      <a:endParaRPr lang="pt-B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000000000000001E-3"/>
          <c:y val="5.0000000000000001E-3"/>
          <c:w val="0.99"/>
          <c:h val="0.98750000000000004"/>
        </c:manualLayout>
      </c:layout>
      <c:doughnutChart>
        <c:varyColors val="0"/>
        <c:ser>
          <c:idx val="0"/>
          <c:order val="0"/>
          <c:tx>
            <c:strRef>
              <c:f>Sheet1!$A$2</c:f>
              <c:strCache>
                <c:ptCount val="1"/>
                <c:pt idx="0">
                  <c:v>Region 1</c:v>
                </c:pt>
              </c:strCache>
            </c:strRef>
          </c:tx>
          <c:spPr>
            <a:solidFill>
              <a:srgbClr val="9AB4B3"/>
            </a:solidFill>
            <a:ln w="12700" cap="flat">
              <a:noFill/>
              <a:miter lim="400000"/>
            </a:ln>
            <a:effectLst/>
          </c:spPr>
          <c:dPt>
            <c:idx val="0"/>
            <c:bubble3D val="0"/>
            <c:spPr>
              <a:solidFill>
                <a:schemeClr val="tx1">
                  <a:lumMod val="50000"/>
                  <a:lumOff val="50000"/>
                </a:schemeClr>
              </a:solidFill>
              <a:ln w="12700" cap="flat">
                <a:noFill/>
                <a:miter lim="400000"/>
              </a:ln>
              <a:effectLst/>
            </c:spPr>
            <c:extLst>
              <c:ext xmlns:c16="http://schemas.microsoft.com/office/drawing/2014/chart" uri="{C3380CC4-5D6E-409C-BE32-E72D297353CC}">
                <c16:uniqueId val="{00000001-B99A-49EE-ADB0-D6934F9C88F4}"/>
              </c:ext>
            </c:extLst>
          </c:dPt>
          <c:dPt>
            <c:idx val="1"/>
            <c:bubble3D val="0"/>
            <c:spPr>
              <a:solidFill>
                <a:schemeClr val="accent1">
                  <a:lumMod val="20000"/>
                  <a:lumOff val="80000"/>
                </a:schemeClr>
              </a:solidFill>
              <a:ln w="12700" cap="flat">
                <a:noFill/>
                <a:miter lim="400000"/>
              </a:ln>
              <a:effectLst/>
            </c:spPr>
            <c:extLst>
              <c:ext xmlns:c16="http://schemas.microsoft.com/office/drawing/2014/chart" uri="{C3380CC4-5D6E-409C-BE32-E72D297353CC}">
                <c16:uniqueId val="{00000003-B99A-49EE-ADB0-D6934F9C88F4}"/>
              </c:ext>
            </c:extLst>
          </c:dPt>
          <c:cat>
            <c:strRef>
              <c:f>Sheet1!$B$1:$C$1</c:f>
              <c:strCache>
                <c:ptCount val="2"/>
                <c:pt idx="0">
                  <c:v>April</c:v>
                </c:pt>
                <c:pt idx="1">
                  <c:v>May</c:v>
                </c:pt>
              </c:strCache>
            </c:strRef>
          </c:cat>
          <c:val>
            <c:numRef>
              <c:f>Sheet1!$B$2:$C$2</c:f>
              <c:numCache>
                <c:formatCode>General</c:formatCode>
                <c:ptCount val="2"/>
                <c:pt idx="0">
                  <c:v>60</c:v>
                </c:pt>
                <c:pt idx="1">
                  <c:v>40</c:v>
                </c:pt>
              </c:numCache>
            </c:numRef>
          </c:val>
          <c:extLst>
            <c:ext xmlns:c16="http://schemas.microsoft.com/office/drawing/2014/chart" uri="{C3380CC4-5D6E-409C-BE32-E72D297353CC}">
              <c16:uniqueId val="{00000004-B99A-49EE-ADB0-D6934F9C88F4}"/>
            </c:ext>
          </c:extLst>
        </c:ser>
        <c:dLbls>
          <c:showLegendKey val="0"/>
          <c:showVal val="0"/>
          <c:showCatName val="0"/>
          <c:showSerName val="0"/>
          <c:showPercent val="0"/>
          <c:showBubbleSize val="0"/>
          <c:showLeaderLines val="1"/>
        </c:dLbls>
        <c:firstSliceAng val="0"/>
        <c:holeSize val="85"/>
      </c:doughnutChart>
      <c:spPr>
        <a:noFill/>
        <a:ln w="12700" cap="flat">
          <a:noFill/>
          <a:miter lim="400000"/>
        </a:ln>
        <a:effectLst/>
      </c:spPr>
    </c:plotArea>
    <c:plotVisOnly val="1"/>
    <c:dispBlanksAs val="gap"/>
    <c:showDLblsOverMax val="1"/>
  </c:chart>
  <c:spPr>
    <a:noFill/>
    <a:ln>
      <a:noFill/>
    </a:ln>
    <a:effectLst/>
  </c:spPr>
  <c:txPr>
    <a:bodyPr/>
    <a:lstStyle/>
    <a:p>
      <a:pPr>
        <a:defRPr lang="zh-CN"/>
      </a:pPr>
      <a:endParaRPr lang="pt-B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000000000000001E-3"/>
          <c:y val="5.0000000000000001E-3"/>
          <c:w val="0.99"/>
          <c:h val="0.98750000000000004"/>
        </c:manualLayout>
      </c:layout>
      <c:doughnutChart>
        <c:varyColors val="0"/>
        <c:ser>
          <c:idx val="0"/>
          <c:order val="0"/>
          <c:tx>
            <c:strRef>
              <c:f>Sheet1!$A$2</c:f>
              <c:strCache>
                <c:ptCount val="1"/>
                <c:pt idx="0">
                  <c:v>Region 1</c:v>
                </c:pt>
              </c:strCache>
            </c:strRef>
          </c:tx>
          <c:spPr>
            <a:solidFill>
              <a:srgbClr val="9AB4B3"/>
            </a:solidFill>
            <a:ln w="12700" cap="flat">
              <a:noFill/>
              <a:miter lim="400000"/>
            </a:ln>
            <a:effectLst/>
          </c:spPr>
          <c:dPt>
            <c:idx val="0"/>
            <c:bubble3D val="0"/>
            <c:spPr>
              <a:solidFill>
                <a:schemeClr val="tx1">
                  <a:lumMod val="75000"/>
                  <a:lumOff val="25000"/>
                </a:schemeClr>
              </a:solidFill>
              <a:ln w="12700" cap="flat">
                <a:noFill/>
                <a:miter lim="400000"/>
              </a:ln>
              <a:effectLst/>
            </c:spPr>
            <c:extLst>
              <c:ext xmlns:c16="http://schemas.microsoft.com/office/drawing/2014/chart" uri="{C3380CC4-5D6E-409C-BE32-E72D297353CC}">
                <c16:uniqueId val="{00000001-16E8-4EBB-9A5A-8B0C493A1D48}"/>
              </c:ext>
            </c:extLst>
          </c:dPt>
          <c:dPt>
            <c:idx val="1"/>
            <c:bubble3D val="0"/>
            <c:spPr>
              <a:solidFill>
                <a:schemeClr val="accent1">
                  <a:lumMod val="20000"/>
                  <a:lumOff val="80000"/>
                </a:schemeClr>
              </a:solidFill>
              <a:ln w="12700" cap="flat">
                <a:noFill/>
                <a:miter lim="400000"/>
              </a:ln>
              <a:effectLst/>
            </c:spPr>
            <c:extLst>
              <c:ext xmlns:c16="http://schemas.microsoft.com/office/drawing/2014/chart" uri="{C3380CC4-5D6E-409C-BE32-E72D297353CC}">
                <c16:uniqueId val="{00000003-16E8-4EBB-9A5A-8B0C493A1D48}"/>
              </c:ext>
            </c:extLst>
          </c:dPt>
          <c:cat>
            <c:strRef>
              <c:f>Sheet1!$B$1:$C$1</c:f>
              <c:strCache>
                <c:ptCount val="2"/>
                <c:pt idx="0">
                  <c:v>April</c:v>
                </c:pt>
                <c:pt idx="1">
                  <c:v>May</c:v>
                </c:pt>
              </c:strCache>
            </c:strRef>
          </c:cat>
          <c:val>
            <c:numRef>
              <c:f>Sheet1!$B$2:$C$2</c:f>
              <c:numCache>
                <c:formatCode>General</c:formatCode>
                <c:ptCount val="2"/>
                <c:pt idx="0">
                  <c:v>75</c:v>
                </c:pt>
                <c:pt idx="1">
                  <c:v>25</c:v>
                </c:pt>
              </c:numCache>
            </c:numRef>
          </c:val>
          <c:extLst>
            <c:ext xmlns:c16="http://schemas.microsoft.com/office/drawing/2014/chart" uri="{C3380CC4-5D6E-409C-BE32-E72D297353CC}">
              <c16:uniqueId val="{00000004-16E8-4EBB-9A5A-8B0C493A1D48}"/>
            </c:ext>
          </c:extLst>
        </c:ser>
        <c:dLbls>
          <c:showLegendKey val="0"/>
          <c:showVal val="0"/>
          <c:showCatName val="0"/>
          <c:showSerName val="0"/>
          <c:showPercent val="0"/>
          <c:showBubbleSize val="0"/>
          <c:showLeaderLines val="1"/>
        </c:dLbls>
        <c:firstSliceAng val="0"/>
        <c:holeSize val="85"/>
      </c:doughnutChart>
      <c:spPr>
        <a:noFill/>
        <a:ln w="12700" cap="flat">
          <a:noFill/>
          <a:miter lim="400000"/>
        </a:ln>
        <a:effectLst/>
      </c:spPr>
    </c:plotArea>
    <c:plotVisOnly val="1"/>
    <c:dispBlanksAs val="gap"/>
    <c:showDLblsOverMax val="1"/>
  </c:chart>
  <c:spPr>
    <a:noFill/>
    <a:ln>
      <a:noFill/>
    </a:ln>
    <a:effectLst/>
  </c:spPr>
  <c:txPr>
    <a:bodyPr/>
    <a:lstStyle/>
    <a:p>
      <a:pPr>
        <a:defRPr lang="zh-CN"/>
      </a:pPr>
      <a:endParaRPr lang="pt-B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000000000000001E-3"/>
          <c:y val="5.0000000000000001E-3"/>
          <c:w val="0.99"/>
          <c:h val="0.98750000000000004"/>
        </c:manualLayout>
      </c:layout>
      <c:doughnutChart>
        <c:varyColors val="0"/>
        <c:ser>
          <c:idx val="0"/>
          <c:order val="0"/>
          <c:tx>
            <c:strRef>
              <c:f>Sheet1!$A$2</c:f>
              <c:strCache>
                <c:ptCount val="1"/>
                <c:pt idx="0">
                  <c:v>Region 1</c:v>
                </c:pt>
              </c:strCache>
            </c:strRef>
          </c:tx>
          <c:spPr>
            <a:solidFill>
              <a:srgbClr val="9AB4B3"/>
            </a:solidFill>
            <a:ln w="12700" cap="flat">
              <a:noFill/>
              <a:miter lim="400000"/>
            </a:ln>
            <a:effectLst/>
          </c:spPr>
          <c:dPt>
            <c:idx val="0"/>
            <c:bubble3D val="0"/>
            <c:spPr>
              <a:solidFill>
                <a:schemeClr val="tx1">
                  <a:lumMod val="50000"/>
                  <a:lumOff val="50000"/>
                </a:schemeClr>
              </a:solidFill>
              <a:ln w="12700" cap="flat">
                <a:noFill/>
                <a:miter lim="400000"/>
              </a:ln>
              <a:effectLst/>
            </c:spPr>
            <c:extLst>
              <c:ext xmlns:c16="http://schemas.microsoft.com/office/drawing/2014/chart" uri="{C3380CC4-5D6E-409C-BE32-E72D297353CC}">
                <c16:uniqueId val="{00000001-8F73-4AE1-9A2E-EB35BAD3C3E1}"/>
              </c:ext>
            </c:extLst>
          </c:dPt>
          <c:dPt>
            <c:idx val="1"/>
            <c:bubble3D val="0"/>
            <c:spPr>
              <a:solidFill>
                <a:schemeClr val="accent1">
                  <a:lumMod val="20000"/>
                  <a:lumOff val="80000"/>
                </a:schemeClr>
              </a:solidFill>
              <a:ln w="12700" cap="flat">
                <a:noFill/>
                <a:miter lim="400000"/>
              </a:ln>
              <a:effectLst/>
            </c:spPr>
            <c:extLst>
              <c:ext xmlns:c16="http://schemas.microsoft.com/office/drawing/2014/chart" uri="{C3380CC4-5D6E-409C-BE32-E72D297353CC}">
                <c16:uniqueId val="{00000003-8F73-4AE1-9A2E-EB35BAD3C3E1}"/>
              </c:ext>
            </c:extLst>
          </c:dPt>
          <c:cat>
            <c:strRef>
              <c:f>Sheet1!$B$1:$C$1</c:f>
              <c:strCache>
                <c:ptCount val="2"/>
                <c:pt idx="0">
                  <c:v>April</c:v>
                </c:pt>
                <c:pt idx="1">
                  <c:v>May</c:v>
                </c:pt>
              </c:strCache>
            </c:strRef>
          </c:cat>
          <c:val>
            <c:numRef>
              <c:f>Sheet1!$B$2:$C$2</c:f>
              <c:numCache>
                <c:formatCode>General</c:formatCode>
                <c:ptCount val="2"/>
                <c:pt idx="0">
                  <c:v>30</c:v>
                </c:pt>
                <c:pt idx="1">
                  <c:v>70</c:v>
                </c:pt>
              </c:numCache>
            </c:numRef>
          </c:val>
          <c:extLst>
            <c:ext xmlns:c16="http://schemas.microsoft.com/office/drawing/2014/chart" uri="{C3380CC4-5D6E-409C-BE32-E72D297353CC}">
              <c16:uniqueId val="{00000004-8F73-4AE1-9A2E-EB35BAD3C3E1}"/>
            </c:ext>
          </c:extLst>
        </c:ser>
        <c:dLbls>
          <c:showLegendKey val="0"/>
          <c:showVal val="0"/>
          <c:showCatName val="0"/>
          <c:showSerName val="0"/>
          <c:showPercent val="0"/>
          <c:showBubbleSize val="0"/>
          <c:showLeaderLines val="1"/>
        </c:dLbls>
        <c:firstSliceAng val="0"/>
        <c:holeSize val="85"/>
      </c:doughnutChart>
      <c:spPr>
        <a:noFill/>
        <a:ln w="12700" cap="flat">
          <a:noFill/>
          <a:miter lim="400000"/>
        </a:ln>
        <a:effectLst/>
      </c:spPr>
    </c:plotArea>
    <c:plotVisOnly val="1"/>
    <c:dispBlanksAs val="gap"/>
    <c:showDLblsOverMax val="1"/>
  </c:chart>
  <c:spPr>
    <a:noFill/>
    <a:ln>
      <a:noFill/>
    </a:ln>
    <a:effectLst/>
  </c:spPr>
  <c:txPr>
    <a:bodyPr/>
    <a:lstStyle/>
    <a:p>
      <a:pPr>
        <a:defRPr lang="zh-CN"/>
      </a:pPr>
      <a:endParaRPr lang="pt-B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000000000000001E-3"/>
          <c:y val="5.0000000000000001E-3"/>
          <c:w val="0.99"/>
          <c:h val="0.98750000000000004"/>
        </c:manualLayout>
      </c:layout>
      <c:doughnutChart>
        <c:varyColors val="0"/>
        <c:ser>
          <c:idx val="0"/>
          <c:order val="0"/>
          <c:tx>
            <c:strRef>
              <c:f>Sheet1!$A$2</c:f>
              <c:strCache>
                <c:ptCount val="1"/>
                <c:pt idx="0">
                  <c:v>Region 1</c:v>
                </c:pt>
              </c:strCache>
            </c:strRef>
          </c:tx>
          <c:spPr>
            <a:solidFill>
              <a:srgbClr val="9AB4B3"/>
            </a:solidFill>
            <a:ln w="12700" cap="flat">
              <a:noFill/>
              <a:miter lim="400000"/>
            </a:ln>
            <a:effectLst/>
          </c:spPr>
          <c:dPt>
            <c:idx val="0"/>
            <c:bubble3D val="0"/>
            <c:spPr>
              <a:solidFill>
                <a:schemeClr val="tx1">
                  <a:lumMod val="75000"/>
                  <a:lumOff val="25000"/>
                </a:schemeClr>
              </a:solidFill>
              <a:ln w="12700" cap="flat">
                <a:noFill/>
                <a:miter lim="400000"/>
              </a:ln>
              <a:effectLst/>
            </c:spPr>
            <c:extLst>
              <c:ext xmlns:c16="http://schemas.microsoft.com/office/drawing/2014/chart" uri="{C3380CC4-5D6E-409C-BE32-E72D297353CC}">
                <c16:uniqueId val="{00000001-8E02-42E4-BBC0-AAD8801CDBFA}"/>
              </c:ext>
            </c:extLst>
          </c:dPt>
          <c:dPt>
            <c:idx val="1"/>
            <c:bubble3D val="0"/>
            <c:spPr>
              <a:solidFill>
                <a:schemeClr val="accent1">
                  <a:lumMod val="20000"/>
                  <a:lumOff val="80000"/>
                </a:schemeClr>
              </a:solidFill>
              <a:ln w="12700" cap="flat">
                <a:noFill/>
                <a:miter lim="400000"/>
              </a:ln>
              <a:effectLst/>
            </c:spPr>
            <c:extLst>
              <c:ext xmlns:c16="http://schemas.microsoft.com/office/drawing/2014/chart" uri="{C3380CC4-5D6E-409C-BE32-E72D297353CC}">
                <c16:uniqueId val="{00000003-8E02-42E4-BBC0-AAD8801CDBFA}"/>
              </c:ext>
            </c:extLst>
          </c:dPt>
          <c:cat>
            <c:strRef>
              <c:f>Sheet1!$B$1:$C$1</c:f>
              <c:strCache>
                <c:ptCount val="2"/>
                <c:pt idx="0">
                  <c:v>April</c:v>
                </c:pt>
                <c:pt idx="1">
                  <c:v>May</c:v>
                </c:pt>
              </c:strCache>
            </c:strRef>
          </c:cat>
          <c:val>
            <c:numRef>
              <c:f>Sheet1!$B$2:$C$2</c:f>
              <c:numCache>
                <c:formatCode>General</c:formatCode>
                <c:ptCount val="2"/>
                <c:pt idx="0">
                  <c:v>50</c:v>
                </c:pt>
                <c:pt idx="1">
                  <c:v>50</c:v>
                </c:pt>
              </c:numCache>
            </c:numRef>
          </c:val>
          <c:extLst>
            <c:ext xmlns:c16="http://schemas.microsoft.com/office/drawing/2014/chart" uri="{C3380CC4-5D6E-409C-BE32-E72D297353CC}">
              <c16:uniqueId val="{00000004-8E02-42E4-BBC0-AAD8801CDBFA}"/>
            </c:ext>
          </c:extLst>
        </c:ser>
        <c:dLbls>
          <c:showLegendKey val="0"/>
          <c:showVal val="0"/>
          <c:showCatName val="0"/>
          <c:showSerName val="0"/>
          <c:showPercent val="0"/>
          <c:showBubbleSize val="0"/>
          <c:showLeaderLines val="1"/>
        </c:dLbls>
        <c:firstSliceAng val="0"/>
        <c:holeSize val="85"/>
      </c:doughnutChart>
      <c:spPr>
        <a:noFill/>
        <a:ln w="12700" cap="flat">
          <a:noFill/>
          <a:miter lim="400000"/>
        </a:ln>
        <a:effectLst/>
      </c:spPr>
    </c:plotArea>
    <c:plotVisOnly val="1"/>
    <c:dispBlanksAs val="gap"/>
    <c:showDLblsOverMax val="1"/>
  </c:chart>
  <c:spPr>
    <a:noFill/>
    <a:ln>
      <a:noFill/>
    </a:ln>
    <a:effectLst/>
  </c:spPr>
  <c:txPr>
    <a:bodyPr/>
    <a:lstStyle/>
    <a:p>
      <a:pPr>
        <a:defRPr lang="zh-CN"/>
      </a:pPr>
      <a:endParaRPr lang="pt-BR"/>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barChart>
        <c:barDir val="bar"/>
        <c:grouping val="stacked"/>
        <c:varyColors val="0"/>
        <c:ser>
          <c:idx val="0"/>
          <c:order val="0"/>
          <c:tx>
            <c:strRef>
              <c:f>Sheet1!$B$1</c:f>
              <c:strCache>
                <c:ptCount val="1"/>
                <c:pt idx="0">
                  <c:v>系列 1</c:v>
                </c:pt>
              </c:strCache>
            </c:strRef>
          </c:tx>
          <c:spPr>
            <a:gradFill rotWithShape="1">
              <a:gsLst>
                <a:gs pos="0">
                  <a:schemeClr val="accent5">
                    <a:tint val="65000"/>
                    <a:lumMod val="110000"/>
                    <a:satMod val="105000"/>
                    <a:tint val="67000"/>
                  </a:schemeClr>
                </a:gs>
                <a:gs pos="50000">
                  <a:schemeClr val="accent5">
                    <a:tint val="65000"/>
                    <a:lumMod val="105000"/>
                    <a:satMod val="103000"/>
                    <a:tint val="73000"/>
                  </a:schemeClr>
                </a:gs>
                <a:gs pos="100000">
                  <a:schemeClr val="accent5">
                    <a:tint val="65000"/>
                    <a:lumMod val="105000"/>
                    <a:satMod val="109000"/>
                    <a:tint val="81000"/>
                  </a:schemeClr>
                </a:gs>
              </a:gsLst>
              <a:lin ang="5400000" scaled="0"/>
            </a:gradFill>
            <a:ln w="9525" cap="flat" cmpd="sng" algn="ctr">
              <a:solidFill>
                <a:schemeClr val="accent5">
                  <a:tint val="65000"/>
                  <a:shade val="95000"/>
                </a:schemeClr>
              </a:solidFill>
              <a:round/>
            </a:ln>
            <a:effectLst/>
          </c:spPr>
          <c:invertIfNegative val="0"/>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B02-4FE4-BE5B-02E5F54447ED}"/>
            </c:ext>
          </c:extLst>
        </c:ser>
        <c:ser>
          <c:idx val="1"/>
          <c:order val="1"/>
          <c:tx>
            <c:strRef>
              <c:f>Sheet1!$C$1</c:f>
              <c:strCache>
                <c:ptCount val="1"/>
                <c:pt idx="0">
                  <c:v>系列 2</c:v>
                </c:pt>
              </c:strCache>
            </c:strRef>
          </c:tx>
          <c:spPr>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9525" cap="flat" cmpd="sng" algn="ctr">
              <a:solidFill>
                <a:schemeClr val="accent5">
                  <a:shade val="95000"/>
                </a:schemeClr>
              </a:solidFill>
              <a:round/>
            </a:ln>
            <a:effectLst/>
          </c:spPr>
          <c:invertIfNegative val="0"/>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B02-4FE4-BE5B-02E5F54447ED}"/>
            </c:ext>
          </c:extLst>
        </c:ser>
        <c:ser>
          <c:idx val="2"/>
          <c:order val="2"/>
          <c:tx>
            <c:strRef>
              <c:f>Sheet1!$D$1</c:f>
              <c:strCache>
                <c:ptCount val="1"/>
                <c:pt idx="0">
                  <c:v>系列 3</c:v>
                </c:pt>
              </c:strCache>
            </c:strRef>
          </c:tx>
          <c:spPr>
            <a:gradFill rotWithShape="1">
              <a:gsLst>
                <a:gs pos="0">
                  <a:schemeClr val="accent5">
                    <a:shade val="65000"/>
                    <a:lumMod val="110000"/>
                    <a:satMod val="105000"/>
                    <a:tint val="67000"/>
                  </a:schemeClr>
                </a:gs>
                <a:gs pos="50000">
                  <a:schemeClr val="accent5">
                    <a:shade val="65000"/>
                    <a:lumMod val="105000"/>
                    <a:satMod val="103000"/>
                    <a:tint val="73000"/>
                  </a:schemeClr>
                </a:gs>
                <a:gs pos="100000">
                  <a:schemeClr val="accent5">
                    <a:shade val="65000"/>
                    <a:lumMod val="105000"/>
                    <a:satMod val="109000"/>
                    <a:tint val="81000"/>
                  </a:schemeClr>
                </a:gs>
              </a:gsLst>
              <a:lin ang="5400000" scaled="0"/>
            </a:gradFill>
            <a:ln w="9525" cap="flat" cmpd="sng" algn="ctr">
              <a:solidFill>
                <a:schemeClr val="accent5">
                  <a:shade val="65000"/>
                  <a:shade val="95000"/>
                </a:schemeClr>
              </a:solidFill>
              <a:round/>
            </a:ln>
            <a:effectLst/>
          </c:spPr>
          <c:invertIfNegative val="0"/>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9B02-4FE4-BE5B-02E5F54447ED}"/>
            </c:ext>
          </c:extLst>
        </c:ser>
        <c:dLbls>
          <c:showLegendKey val="0"/>
          <c:showVal val="0"/>
          <c:showCatName val="0"/>
          <c:showSerName val="0"/>
          <c:showPercent val="0"/>
          <c:showBubbleSize val="0"/>
        </c:dLbls>
        <c:gapWidth val="150"/>
        <c:overlap val="100"/>
        <c:axId val="925003696"/>
        <c:axId val="925003368"/>
      </c:barChart>
      <c:catAx>
        <c:axId val="925003696"/>
        <c:scaling>
          <c:orientation val="minMax"/>
        </c:scaling>
        <c:delete val="1"/>
        <c:axPos val="l"/>
        <c:numFmt formatCode="General" sourceLinked="1"/>
        <c:majorTickMark val="none"/>
        <c:minorTickMark val="none"/>
        <c:tickLblPos val="nextTo"/>
        <c:crossAx val="925003368"/>
        <c:crosses val="autoZero"/>
        <c:auto val="1"/>
        <c:lblAlgn val="ctr"/>
        <c:lblOffset val="100"/>
        <c:noMultiLvlLbl val="0"/>
      </c:catAx>
      <c:valAx>
        <c:axId val="92500336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cap="none" spc="0" normalizeH="0" baseline="0">
                <a:solidFill>
                  <a:schemeClr val="tx1">
                    <a:lumMod val="50000"/>
                    <a:lumOff val="50000"/>
                  </a:schemeClr>
                </a:solidFill>
                <a:uFill>
                  <a:solidFill>
                    <a:schemeClr val="tx1">
                      <a:lumMod val="50000"/>
                      <a:lumOff val="50000"/>
                    </a:schemeClr>
                  </a:solidFill>
                </a:uFill>
                <a:latin typeface="思源黑体 CN Regular" panose="020B0500000000000000" charset="-122"/>
                <a:ea typeface="思源黑体 CN ExtraLight" panose="020B0200000000000000" charset="-122"/>
                <a:cs typeface="+mn-cs"/>
              </a:defRPr>
            </a:pPr>
            <a:endParaRPr lang="pt-BR"/>
          </a:p>
        </c:txPr>
        <c:crossAx val="925003696"/>
        <c:crosses val="autoZero"/>
        <c:crossBetween val="between"/>
      </c:valAx>
      <c:spPr>
        <a:noFill/>
        <a:ln>
          <a:noFill/>
        </a:ln>
        <a:effectLst/>
      </c:spPr>
    </c:plotArea>
    <c:plotVisOnly val="1"/>
    <c:dispBlanksAs val="gap"/>
    <c:showDLblsOverMax val="0"/>
  </c:chart>
  <c:spPr>
    <a:noFill/>
    <a:ln>
      <a:noFill/>
    </a:ln>
    <a:effectLst/>
  </c:spPr>
  <c:txPr>
    <a:bodyPr/>
    <a:lstStyle/>
    <a:p>
      <a:pPr>
        <a:defRPr lang="zh-CN">
          <a:latin typeface="思源黑体 CN ExtraLight" panose="020B0200000000000000" charset="-122"/>
          <a:ea typeface="思源黑体 CN ExtraLight" panose="020B0200000000000000" charset="-122"/>
        </a:defRPr>
      </a:pPr>
      <a:endParaRPr lang="pt-BR"/>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1086462648670305E-2"/>
          <c:y val="0.26467961598571099"/>
          <c:w val="0.85038086329012397"/>
          <c:h val="0.60279080151819597"/>
        </c:manualLayout>
      </c:layout>
      <c:areaChart>
        <c:grouping val="standard"/>
        <c:varyColors val="0"/>
        <c:ser>
          <c:idx val="0"/>
          <c:order val="0"/>
          <c:tx>
            <c:strRef>
              <c:f>Sheet1!$B$1</c:f>
              <c:strCache>
                <c:ptCount val="1"/>
                <c:pt idx="0">
                  <c:v>系列 1</c:v>
                </c:pt>
              </c:strCache>
            </c:strRef>
          </c:tx>
          <c:spPr>
            <a:solidFill>
              <a:srgbClr val="FFFFFF">
                <a:lumMod val="50000"/>
                <a:alpha val="80000"/>
              </a:srgbClr>
            </a:solidFill>
            <a:ln w="12700" cmpd="sng">
              <a:noFill/>
              <a:prstDash val="solid"/>
            </a:ln>
            <a:effectLst/>
          </c:spPr>
          <c:cat>
            <c:strRef>
              <c:f>Sheet1!$A$2:$A$5</c:f>
              <c:strCache>
                <c:ptCount val="4"/>
                <c:pt idx="0">
                  <c:v>类别1</c:v>
                </c:pt>
                <c:pt idx="1">
                  <c:v>类别2</c:v>
                </c:pt>
                <c:pt idx="2">
                  <c:v>类别3</c:v>
                </c:pt>
                <c:pt idx="3">
                  <c:v>类别4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0320-448B-9C63-AE38BFEBBE59}"/>
            </c:ext>
          </c:extLst>
        </c:ser>
        <c:ser>
          <c:idx val="1"/>
          <c:order val="1"/>
          <c:tx>
            <c:strRef>
              <c:f>Sheet1!$C$1</c:f>
              <c:strCache>
                <c:ptCount val="1"/>
                <c:pt idx="0">
                  <c:v>系列 2</c:v>
                </c:pt>
              </c:strCache>
            </c:strRef>
          </c:tx>
          <c:spPr>
            <a:solidFill>
              <a:srgbClr val="E0D7D0">
                <a:alpha val="80000"/>
              </a:srgbClr>
            </a:solidFill>
            <a:ln w="12700">
              <a:noFill/>
            </a:ln>
            <a:effectLst/>
          </c:spPr>
          <c:cat>
            <c:strRef>
              <c:f>Sheet1!$A$2:$A$5</c:f>
              <c:strCache>
                <c:ptCount val="4"/>
                <c:pt idx="0">
                  <c:v>类别1</c:v>
                </c:pt>
                <c:pt idx="1">
                  <c:v>类别2</c:v>
                </c:pt>
                <c:pt idx="2">
                  <c:v>类别3</c:v>
                </c:pt>
                <c:pt idx="3">
                  <c:v>类别4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0320-448B-9C63-AE38BFEBBE59}"/>
            </c:ext>
          </c:extLst>
        </c:ser>
        <c:ser>
          <c:idx val="2"/>
          <c:order val="2"/>
          <c:tx>
            <c:strRef>
              <c:f>Sheet1!$D$1</c:f>
              <c:strCache>
                <c:ptCount val="1"/>
                <c:pt idx="0">
                  <c:v>系列 3</c:v>
                </c:pt>
              </c:strCache>
            </c:strRef>
          </c:tx>
          <c:spPr>
            <a:solidFill>
              <a:srgbClr val="C8C8C8">
                <a:alpha val="80000"/>
              </a:srgbClr>
            </a:solidFill>
            <a:ln w="12700" cmpd="sng">
              <a:noFill/>
              <a:prstDash val="solid"/>
            </a:ln>
            <a:effectLst/>
          </c:spPr>
          <c:cat>
            <c:strRef>
              <c:f>Sheet1!$A$2:$A$5</c:f>
              <c:strCache>
                <c:ptCount val="4"/>
                <c:pt idx="0">
                  <c:v>类别1</c:v>
                </c:pt>
                <c:pt idx="1">
                  <c:v>类别2</c:v>
                </c:pt>
                <c:pt idx="2">
                  <c:v>类别3</c:v>
                </c:pt>
                <c:pt idx="3">
                  <c:v>类别4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0320-448B-9C63-AE38BFEBBE59}"/>
            </c:ext>
          </c:extLst>
        </c:ser>
        <c:dLbls>
          <c:showLegendKey val="0"/>
          <c:showVal val="0"/>
          <c:showCatName val="0"/>
          <c:showSerName val="0"/>
          <c:showPercent val="0"/>
          <c:showBubbleSize val="0"/>
        </c:dLbls>
        <c:axId val="274039842"/>
        <c:axId val="224299867"/>
      </c:areaChart>
      <c:catAx>
        <c:axId val="274039842"/>
        <c:scaling>
          <c:orientation val="minMax"/>
        </c:scaling>
        <c:delete val="1"/>
        <c:axPos val="b"/>
        <c:numFmt formatCode="General" sourceLinked="0"/>
        <c:majorTickMark val="out"/>
        <c:minorTickMark val="none"/>
        <c:tickLblPos val="nextTo"/>
        <c:crossAx val="224299867"/>
        <c:crosses val="autoZero"/>
        <c:auto val="1"/>
        <c:lblAlgn val="ctr"/>
        <c:lblOffset val="100"/>
        <c:noMultiLvlLbl val="0"/>
      </c:catAx>
      <c:valAx>
        <c:axId val="224299867"/>
        <c:scaling>
          <c:orientation val="minMax"/>
        </c:scaling>
        <c:delete val="0"/>
        <c:axPos val="l"/>
        <c:numFmt formatCode="General" sourceLinked="1"/>
        <c:majorTickMark val="out"/>
        <c:minorTickMark val="none"/>
        <c:tickLblPos val="nextTo"/>
        <c:spPr>
          <a:noFill/>
          <a:ln w="3175">
            <a:noFill/>
          </a:ln>
          <a:effectLst/>
        </c:spPr>
        <c:txPr>
          <a:bodyPr rot="-60000000" spcFirstLastPara="0" vertOverflow="ellipsis" vert="horz" wrap="square" anchor="ctr" anchorCtr="1" forceAA="0"/>
          <a:lstStyle/>
          <a:p>
            <a:pPr>
              <a:defRPr lang="zh-CN" sz="900" b="0" i="0" u="none" strike="noStrike" kern="1200" baseline="0">
                <a:solidFill>
                  <a:schemeClr val="tx1">
                    <a:lumMod val="65000"/>
                    <a:lumOff val="35000"/>
                  </a:schemeClr>
                </a:solidFill>
                <a:latin typeface="思源黑体 CN Light" panose="020B0300000000000000" charset="-122"/>
                <a:ea typeface="思源黑体 CN Light" panose="020B0300000000000000" charset="-122"/>
                <a:cs typeface="思源黑体 CN Light" panose="020B0300000000000000" charset="-122"/>
                <a:sym typeface="思源黑体 CN Light" panose="020B0300000000000000" charset="-122"/>
              </a:defRPr>
            </a:pPr>
            <a:endParaRPr lang="pt-BR"/>
          </a:p>
        </c:txPr>
        <c:crossAx val="274039842"/>
        <c:crosses val="autoZero"/>
        <c:crossBetween val="midCat"/>
      </c:valAx>
      <c:spPr>
        <a:noFill/>
        <a:ln w="12700" cmpd="sng">
          <a:noFill/>
          <a:prstDash val="solid"/>
        </a:ln>
        <a:effectLst/>
      </c:spPr>
    </c:plotArea>
    <c:plotVisOnly val="1"/>
    <c:dispBlanksAs val="zero"/>
    <c:showDLblsOverMax val="0"/>
  </c:chart>
  <c:spPr>
    <a:noFill/>
    <a:ln w="15875" cap="flat" cmpd="sng" algn="ctr">
      <a:solidFill>
        <a:srgbClr val="000000">
          <a:lumMod val="65000"/>
          <a:lumOff val="35000"/>
        </a:srgbClr>
      </a:solidFill>
      <a:prstDash val="solid"/>
      <a:round/>
    </a:ln>
    <a:effectLst>
      <a:outerShdw blurRad="63500" dist="37357" dir="2700000" sx="0" sy="0" rotWithShape="0">
        <a:scrgbClr r="0" g="0" b="0"/>
      </a:outerShdw>
    </a:effectLst>
  </c:spPr>
  <c:txPr>
    <a:bodyPr/>
    <a:lstStyle/>
    <a:p>
      <a:pPr>
        <a:defRPr lang="zh-CN">
          <a:solidFill>
            <a:schemeClr val="tx1">
              <a:lumMod val="65000"/>
              <a:lumOff val="35000"/>
            </a:schemeClr>
          </a:solidFill>
          <a:latin typeface="思源黑体 CN Light" panose="020B0300000000000000" charset="-122"/>
          <a:ea typeface="思源黑体 CN Light" panose="020B0300000000000000" charset="-122"/>
          <a:cs typeface="思源黑体 CN Light" panose="020B0300000000000000" charset="-122"/>
          <a:sym typeface="思源黑体 CN Light" panose="020B0300000000000000" charset="-122"/>
        </a:defRPr>
      </a:pPr>
      <a:endParaRPr lang="pt-BR"/>
    </a:p>
  </c:txPr>
  <c:externalData r:id="rId4">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Reversed" id="25">
  <a:schemeClr val="accent5"/>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01">
  <cs:axisTitle>
    <cs:lnRef idx="0"/>
    <cs:fillRef idx="0"/>
    <cs:effectRef idx="0"/>
    <cs:fontRef idx="minor">
      <a:schemeClr val="tx1">
        <a:lumMod val="50000"/>
        <a:lumOff val="50000"/>
      </a:schemeClr>
    </cs:fontRef>
    <cs:defRPr sz="1195"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50000"/>
        <a:lumOff val="50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5"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5"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5"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5"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5"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Poppins Light" panose="02000000000000000000" charset="0"/>
              <a:ea typeface="思源黑体 CN Light" panose="020B0300000000000000" charset="-122"/>
              <a:cs typeface="Poppins Light" panose="02000000000000000000" charset="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ea typeface="思源黑体 CN Light" panose="020B0300000000000000" charset="-122"/>
              </a:rPr>
              <a:t>2022/10/12</a:t>
            </a:fld>
            <a:endParaRPr lang="zh-CN" altLang="en-US">
              <a:ea typeface="思源黑体 CN Light" panose="020B0300000000000000"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Poppins Light" panose="02000000000000000000" charset="0"/>
              <a:ea typeface="思源黑体 CN Light" panose="020B0300000000000000" charset="-122"/>
              <a:cs typeface="Poppins Light" panose="02000000000000000000" charset="0"/>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ea typeface="思源黑体 CN Light" panose="020B0300000000000000" charset="-122"/>
              </a:rPr>
              <a:t>‹nº›</a:t>
            </a:fld>
            <a:endParaRPr lang="zh-CN" altLang="en-US">
              <a:ea typeface="思源黑体 CN Light" panose="020B0300000000000000"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思源黑体 CN Light" panose="020B0300000000000000" charset="-122"/>
                <a:ea typeface="思源黑体 CN Light" panose="020B0300000000000000" charset="-122"/>
                <a:cs typeface="Poppins Light" panose="02000000000000000000"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思源黑体 CN Light" panose="020B0300000000000000" charset="-122"/>
                <a:ea typeface="思源黑体 CN Light" panose="020B0300000000000000" charset="-122"/>
                <a:cs typeface="Poppins Light" panose="02000000000000000000" charset="0"/>
              </a:defRPr>
            </a:lvl1pPr>
          </a:lstStyle>
          <a:p>
            <a:fld id="{C07B87CD-54B4-4E9A-B40F-926276AE1BCE}" type="datetimeFigureOut">
              <a:rPr lang="zh-CN" altLang="en-US" smtClean="0"/>
              <a:t>2022/10/12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思源黑体 CN Light" panose="020B0300000000000000" charset="-122"/>
                <a:ea typeface="思源黑体 CN Light" panose="020B0300000000000000" charset="-122"/>
                <a:cs typeface="Poppins Light" panose="02000000000000000000"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思源黑体 CN Light" panose="020B0300000000000000" charset="-122"/>
                <a:ea typeface="思源黑体 CN Light" panose="020B0300000000000000" charset="-122"/>
                <a:cs typeface="Poppins Light" panose="02000000000000000000" charset="0"/>
              </a:defRPr>
            </a:lvl1pPr>
          </a:lstStyle>
          <a:p>
            <a:fld id="{5B1D3E1B-6EFF-4A75-A3C0-EE4BF9973914}" type="slidenum">
              <a:rPr lang="zh-CN" altLang="en-US" smtClean="0"/>
              <a:t>‹nº›</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思源黑体 CN Light" panose="020B0300000000000000" charset="-122"/>
        <a:ea typeface="思源黑体 CN Light" panose="020B0300000000000000" charset="-122"/>
        <a:cs typeface="Poppins Light" panose="02000000000000000000" charset="0"/>
      </a:defRPr>
    </a:lvl1pPr>
    <a:lvl2pPr marL="457200" algn="l" defTabSz="914400" rtl="0" eaLnBrk="1" latinLnBrk="0" hangingPunct="1">
      <a:defRPr sz="1200" kern="1200">
        <a:solidFill>
          <a:schemeClr val="tx1"/>
        </a:solidFill>
        <a:latin typeface="思源黑体 CN Light" panose="020B0300000000000000" charset="-122"/>
        <a:ea typeface="思源黑体 CN Light" panose="020B0300000000000000" charset="-122"/>
        <a:cs typeface="Poppins Light" panose="02000000000000000000" charset="0"/>
      </a:defRPr>
    </a:lvl2pPr>
    <a:lvl3pPr marL="914400" algn="l" defTabSz="914400" rtl="0" eaLnBrk="1" latinLnBrk="0" hangingPunct="1">
      <a:defRPr sz="1200" kern="1200">
        <a:solidFill>
          <a:schemeClr val="tx1"/>
        </a:solidFill>
        <a:latin typeface="思源黑体 CN Light" panose="020B0300000000000000" charset="-122"/>
        <a:ea typeface="思源黑体 CN Light" panose="020B0300000000000000" charset="-122"/>
        <a:cs typeface="Poppins Light" panose="02000000000000000000" charset="0"/>
      </a:defRPr>
    </a:lvl3pPr>
    <a:lvl4pPr marL="1371600" algn="l" defTabSz="914400" rtl="0" eaLnBrk="1" latinLnBrk="0" hangingPunct="1">
      <a:defRPr sz="1200" kern="1200">
        <a:solidFill>
          <a:schemeClr val="tx1"/>
        </a:solidFill>
        <a:latin typeface="思源黑体 CN Light" panose="020B0300000000000000" charset="-122"/>
        <a:ea typeface="思源黑体 CN Light" panose="020B0300000000000000" charset="-122"/>
        <a:cs typeface="Poppins Light" panose="02000000000000000000" charset="0"/>
      </a:defRPr>
    </a:lvl4pPr>
    <a:lvl5pPr marL="1828800" algn="l" defTabSz="914400" rtl="0" eaLnBrk="1" latinLnBrk="0" hangingPunct="1">
      <a:defRPr sz="1200" kern="1200">
        <a:solidFill>
          <a:schemeClr val="tx1"/>
        </a:solidFill>
        <a:latin typeface="思源黑体 CN Light" panose="020B0300000000000000" charset="-122"/>
        <a:ea typeface="思源黑体 CN Light" panose="020B0300000000000000" charset="-122"/>
        <a:cs typeface="Poppins Light" panose="02000000000000000000"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pic>
        <p:nvPicPr>
          <p:cNvPr id="3" name="图片占位符 3" descr="蓝色的汽车&#10;&#10;描述已自动生成"/>
          <p:cNvPicPr>
            <a:picLocks noChangeAspect="1"/>
          </p:cNvPicPr>
          <p:nvPr userDrawn="1"/>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a:xfrm>
            <a:off x="0" y="-1"/>
            <a:ext cx="12192000" cy="6858001"/>
          </a:xfrm>
          <a:prstGeom prst="rect">
            <a:avLst/>
          </a:prstGeom>
        </p:spPr>
      </p:pic>
      <p:pic>
        <p:nvPicPr>
          <p:cNvPr id="2" name="图片 1" descr="pexels-burst-373965"/>
          <p:cNvPicPr>
            <a:picLocks noChangeAspect="1"/>
          </p:cNvPicPr>
          <p:nvPr userDrawn="1"/>
        </p:nvPicPr>
        <p:blipFill>
          <a:blip r:embed="rId4"/>
          <a:stretch>
            <a:fillRect/>
          </a:stretch>
        </p:blipFill>
        <p:spPr>
          <a:xfrm>
            <a:off x="0" y="0"/>
            <a:ext cx="12192000" cy="6858000"/>
          </a:xfrm>
          <a:prstGeom prst="rect">
            <a:avLst/>
          </a:prstGeom>
        </p:spPr>
      </p:pic>
      <p:sp>
        <p:nvSpPr>
          <p:cNvPr id="5" name="矩形 4"/>
          <p:cNvSpPr/>
          <p:nvPr userDrawn="1"/>
        </p:nvSpPr>
        <p:spPr>
          <a:xfrm>
            <a:off x="-76200" y="-85725"/>
            <a:ext cx="12363450" cy="6990715"/>
          </a:xfrm>
          <a:prstGeom prst="rect">
            <a:avLst/>
          </a:prstGeom>
          <a:solidFill>
            <a:srgbClr val="1C1F25">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600" kern="2500" dirty="0">
              <a:solidFill>
                <a:schemeClr val="bg1"/>
              </a:solidFill>
              <a:latin typeface="思源黑体 CN Light" panose="020B0300000000000000" charset="-122"/>
              <a:ea typeface="思源黑体 CN Light" panose="020B0300000000000000" charset="-122"/>
              <a:cs typeface="Poppins Light" panose="02000000000000000000"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pic>
        <p:nvPicPr>
          <p:cNvPr id="4" name="图片 3" descr="未标题-1"/>
          <p:cNvPicPr>
            <a:picLocks noChangeAspect="1"/>
          </p:cNvPicPr>
          <p:nvPr userDrawn="1"/>
        </p:nvPicPr>
        <p:blipFill>
          <a:blip r:embed="rId2"/>
          <a:stretch>
            <a:fillRect/>
          </a:stretch>
        </p:blipFill>
        <p:spPr>
          <a:xfrm>
            <a:off x="0" y="0"/>
            <a:ext cx="12192635" cy="6858635"/>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pic>
        <p:nvPicPr>
          <p:cNvPr id="6" name="图片占位符 37"/>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contrast="20000"/>
                    </a14:imgEffect>
                    <a14:imgEffect>
                      <a14:saturation sat="0"/>
                    </a14:imgEffect>
                    <a14:imgEffect>
                      <a14:sharpenSoften amount="-25000"/>
                    </a14:imgEffect>
                  </a14:imgLayer>
                </a14:imgProps>
              </a:ext>
              <a:ext uri="{28A0092B-C50C-407E-A947-70E740481C1C}">
                <a14:useLocalDpi xmlns:a14="http://schemas.microsoft.com/office/drawing/2010/main" val="0"/>
              </a:ext>
            </a:extLst>
          </a:blip>
          <a:srcRect/>
          <a:stretch>
            <a:fillRect/>
          </a:stretch>
        </p:blipFill>
        <p:spPr>
          <a:xfrm>
            <a:off x="0" y="-1"/>
            <a:ext cx="12192000" cy="6858001"/>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0_Main Slide">
    <p:spTree>
      <p:nvGrpSpPr>
        <p:cNvPr id="1" name=""/>
        <p:cNvGrpSpPr/>
        <p:nvPr/>
      </p:nvGrpSpPr>
      <p:grpSpPr>
        <a:xfrm>
          <a:off x="0" y="0"/>
          <a:ext cx="0" cy="0"/>
          <a:chOff x="0" y="0"/>
          <a:chExt cx="0" cy="0"/>
        </a:xfrm>
      </p:grpSpPr>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3" name="图片占位符 8"/>
          <p:cNvSpPr>
            <a:spLocks noGrp="1"/>
          </p:cNvSpPr>
          <p:nvPr>
            <p:ph type="pic" sz="quarter" idx="10" hasCustomPrompt="1"/>
          </p:nvPr>
        </p:nvSpPr>
        <p:spPr>
          <a:xfrm>
            <a:off x="0" y="-1"/>
            <a:ext cx="12192000" cy="6858001"/>
          </a:xfrm>
          <a:prstGeom prst="rect">
            <a:avLst/>
          </a:prstGeom>
          <a:pattFill prst="openDmnd">
            <a:fgClr>
              <a:schemeClr val="accent2">
                <a:lumMod val="20000"/>
                <a:lumOff val="80000"/>
              </a:schemeClr>
            </a:fgClr>
            <a:bgClr>
              <a:schemeClr val="bg1"/>
            </a:bgClr>
          </a:pattFill>
          <a:ln>
            <a:noFill/>
          </a:ln>
        </p:spPr>
        <p:txBody>
          <a:bodyPr anchor="ctr"/>
          <a:lstStyle>
            <a:lvl1pPr algn="ctr">
              <a:defRPr sz="2000"/>
            </a:lvl1pPr>
          </a:lstStyle>
          <a:p>
            <a:r>
              <a:rPr lang="zh-CN" altLang="en-US" dirty="0"/>
              <a:t>拖拽插入图片</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4" name="图片占位符 8"/>
          <p:cNvSpPr>
            <a:spLocks noGrp="1"/>
          </p:cNvSpPr>
          <p:nvPr>
            <p:ph type="pic" sz="quarter" idx="10" hasCustomPrompt="1"/>
          </p:nvPr>
        </p:nvSpPr>
        <p:spPr>
          <a:xfrm>
            <a:off x="3141371" y="614765"/>
            <a:ext cx="4203326" cy="5579558"/>
          </a:xfrm>
          <a:prstGeom prst="rect">
            <a:avLst/>
          </a:prstGeom>
          <a:pattFill prst="openDmnd">
            <a:fgClr>
              <a:schemeClr val="accent2">
                <a:lumMod val="20000"/>
                <a:lumOff val="80000"/>
              </a:schemeClr>
            </a:fgClr>
            <a:bgClr>
              <a:schemeClr val="bg1"/>
            </a:bgClr>
          </a:pattFill>
          <a:ln>
            <a:noFill/>
          </a:ln>
        </p:spPr>
        <p:txBody>
          <a:bodyPr anchor="ctr"/>
          <a:lstStyle>
            <a:lvl1pPr algn="ctr">
              <a:defRPr sz="2000"/>
            </a:lvl1pPr>
          </a:lstStyle>
          <a:p>
            <a:r>
              <a:rPr lang="zh-CN" altLang="en-US" dirty="0"/>
              <a:t>拖拽插入图片</a:t>
            </a: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9" name="图片占位符 8"/>
          <p:cNvSpPr>
            <a:spLocks noGrp="1"/>
          </p:cNvSpPr>
          <p:nvPr>
            <p:ph type="pic" sz="quarter" idx="10" hasCustomPrompt="1"/>
          </p:nvPr>
        </p:nvSpPr>
        <p:spPr>
          <a:xfrm>
            <a:off x="905515" y="744551"/>
            <a:ext cx="5230812" cy="5137150"/>
          </a:xfrm>
          <a:prstGeom prst="rect">
            <a:avLst/>
          </a:prstGeom>
          <a:pattFill prst="openDmnd">
            <a:fgClr>
              <a:schemeClr val="accent2">
                <a:lumMod val="20000"/>
                <a:lumOff val="80000"/>
              </a:schemeClr>
            </a:fgClr>
            <a:bgClr>
              <a:schemeClr val="bg1"/>
            </a:bgClr>
          </a:pattFill>
          <a:ln>
            <a:noFill/>
          </a:ln>
        </p:spPr>
        <p:txBody>
          <a:bodyPr anchor="ctr"/>
          <a:lstStyle>
            <a:lvl1pPr algn="ctr">
              <a:defRPr sz="2000"/>
            </a:lvl1pPr>
          </a:lstStyle>
          <a:p>
            <a:r>
              <a:rPr lang="zh-CN" altLang="en-US" dirty="0"/>
              <a:t>拖拽插入图片</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0"/>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9.jpe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8.jpe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图片 2" descr="2 10"/>
          <p:cNvPicPr>
            <a:picLocks noChangeAspect="1"/>
          </p:cNvPicPr>
          <p:nvPr/>
        </p:nvPicPr>
        <p:blipFill>
          <a:blip r:embed="rId3"/>
          <a:stretch>
            <a:fillRect/>
          </a:stretch>
        </p:blipFill>
        <p:spPr>
          <a:xfrm>
            <a:off x="0" y="0"/>
            <a:ext cx="12192000" cy="6858000"/>
          </a:xfrm>
          <a:prstGeom prst="rect">
            <a:avLst/>
          </a:prstGeom>
        </p:spPr>
      </p:pic>
      <p:sp>
        <p:nvSpPr>
          <p:cNvPr id="8" name="文本框 7"/>
          <p:cNvSpPr txBox="1"/>
          <p:nvPr/>
        </p:nvSpPr>
        <p:spPr>
          <a:xfrm>
            <a:off x="522067" y="2619474"/>
            <a:ext cx="6933809" cy="2123658"/>
          </a:xfrm>
          <a:prstGeom prst="rect">
            <a:avLst/>
          </a:prstGeom>
          <a:noFill/>
        </p:spPr>
        <p:txBody>
          <a:bodyPr wrap="square" rtlCol="0">
            <a:spAutoFit/>
          </a:bodyPr>
          <a:lstStyle/>
          <a:p>
            <a:pPr algn="l"/>
            <a:r>
              <a:rPr lang="pt-BR" altLang="zh-CN" sz="6600" cap="all" dirty="0">
                <a:gradFill>
                  <a:gsLst>
                    <a:gs pos="0">
                      <a:schemeClr val="bg1"/>
                    </a:gs>
                    <a:gs pos="100000">
                      <a:schemeClr val="bg1">
                        <a:alpha val="100000"/>
                      </a:schemeClr>
                    </a:gs>
                  </a:gsLst>
                  <a:lin ang="5400000" scaled="0"/>
                </a:gradFill>
                <a:effectLst>
                  <a:outerShdw blurRad="50800" dist="38100" dir="5400000" algn="t" rotWithShape="0">
                    <a:prstClr val="black">
                      <a:alpha val="10000"/>
                    </a:prstClr>
                  </a:outerShdw>
                </a:effectLst>
                <a:latin typeface="思源黑体 Bold" charset="0"/>
                <a:ea typeface="思源黑体 Bold" panose="020B0800000000000000" charset="-122"/>
              </a:rPr>
              <a:t>Hospital system </a:t>
            </a:r>
            <a:r>
              <a:rPr lang="pt-BR" altLang="zh-CN" sz="6600" cap="all" dirty="0" err="1">
                <a:gradFill>
                  <a:gsLst>
                    <a:gs pos="0">
                      <a:schemeClr val="bg1"/>
                    </a:gs>
                    <a:gs pos="100000">
                      <a:schemeClr val="bg1">
                        <a:alpha val="100000"/>
                      </a:schemeClr>
                    </a:gs>
                  </a:gsLst>
                  <a:lin ang="5400000" scaled="0"/>
                </a:gradFill>
                <a:effectLst>
                  <a:outerShdw blurRad="50800" dist="38100" dir="5400000" algn="t" rotWithShape="0">
                    <a:prstClr val="black">
                      <a:alpha val="10000"/>
                    </a:prstClr>
                  </a:outerShdw>
                </a:effectLst>
                <a:latin typeface="思源黑体 Bold" charset="0"/>
                <a:ea typeface="思源黑体 Bold" panose="020B0800000000000000" charset="-122"/>
              </a:rPr>
              <a:t>operation</a:t>
            </a:r>
            <a:endParaRPr lang="pt-BR" altLang="zh-CN" sz="6600" cap="all" dirty="0">
              <a:gradFill>
                <a:gsLst>
                  <a:gs pos="0">
                    <a:schemeClr val="bg1"/>
                  </a:gs>
                  <a:gs pos="100000">
                    <a:schemeClr val="bg1">
                      <a:alpha val="100000"/>
                    </a:schemeClr>
                  </a:gs>
                </a:gsLst>
                <a:lin ang="5400000" scaled="0"/>
              </a:gradFill>
              <a:effectLst>
                <a:outerShdw blurRad="50800" dist="38100" dir="5400000" algn="t" rotWithShape="0">
                  <a:prstClr val="black">
                    <a:alpha val="10000"/>
                  </a:prstClr>
                </a:outerShdw>
              </a:effectLst>
              <a:latin typeface="思源黑体 Bold" charset="0"/>
              <a:ea typeface="思源黑体 Bold" panose="020B0800000000000000" charset="-122"/>
            </a:endParaRPr>
          </a:p>
        </p:txBody>
      </p:sp>
      <p:sp>
        <p:nvSpPr>
          <p:cNvPr id="5" name="文本框 4"/>
          <p:cNvSpPr txBox="1"/>
          <p:nvPr/>
        </p:nvSpPr>
        <p:spPr>
          <a:xfrm>
            <a:off x="522067" y="1974314"/>
            <a:ext cx="5134610" cy="645160"/>
          </a:xfrm>
          <a:prstGeom prst="rect">
            <a:avLst/>
          </a:prstGeom>
          <a:noFill/>
        </p:spPr>
        <p:txBody>
          <a:bodyPr wrap="square" rtlCol="0">
            <a:spAutoFit/>
          </a:bodyPr>
          <a:lstStyle/>
          <a:p>
            <a:pPr algn="l"/>
            <a:r>
              <a:rPr lang="pt-BR" altLang="zh-CN" sz="3600" cap="all" dirty="0">
                <a:solidFill>
                  <a:srgbClr val="0DAAF7"/>
                </a:solidFill>
                <a:effectLst>
                  <a:outerShdw blurRad="50800" dist="38100" dir="5400000" algn="t" rotWithShape="0">
                    <a:prstClr val="black">
                      <a:alpha val="10000"/>
                    </a:prstClr>
                  </a:outerShdw>
                </a:effectLst>
                <a:latin typeface="思源黑体 Bold" panose="020B0800000000000000" charset="-122"/>
                <a:ea typeface="思源黑体 Bold" panose="020B0800000000000000" charset="-122"/>
              </a:rPr>
              <a:t>Grupo</a:t>
            </a:r>
            <a:r>
              <a:rPr lang="zh-CN" altLang="pt-BR" sz="3600" cap="all" dirty="0">
                <a:solidFill>
                  <a:srgbClr val="0DAAF7"/>
                </a:solidFill>
                <a:effectLst>
                  <a:outerShdw blurRad="50800" dist="38100" dir="5400000" algn="t" rotWithShape="0">
                    <a:prstClr val="black">
                      <a:alpha val="10000"/>
                    </a:prstClr>
                  </a:outerShdw>
                </a:effectLst>
                <a:latin typeface="思源黑体 Bold" panose="020B0800000000000000" charset="-122"/>
                <a:ea typeface="思源黑体 Bold" panose="020B0800000000000000" charset="-122"/>
              </a:rPr>
              <a:t> </a:t>
            </a:r>
            <a:r>
              <a:rPr lang="pt-BR" altLang="zh-CN" sz="3600" cap="all" dirty="0">
                <a:solidFill>
                  <a:srgbClr val="0DAAF7"/>
                </a:solidFill>
                <a:effectLst>
                  <a:outerShdw blurRad="50800" dist="38100" dir="5400000" algn="t" rotWithShape="0">
                    <a:prstClr val="black">
                      <a:alpha val="10000"/>
                    </a:prstClr>
                  </a:outerShdw>
                </a:effectLst>
                <a:latin typeface="思源黑体 Bold" panose="020B0800000000000000" charset="-122"/>
                <a:ea typeface="思源黑体 Bold" panose="020B0800000000000000" charset="-122"/>
              </a:rPr>
              <a:t>9</a:t>
            </a:r>
            <a:endParaRPr lang="zh-CN" altLang="en-US" sz="3600" cap="all" dirty="0">
              <a:solidFill>
                <a:srgbClr val="0DAAF7"/>
              </a:solidFill>
              <a:effectLst>
                <a:outerShdw blurRad="50800" dist="38100" dir="5400000" algn="t" rotWithShape="0">
                  <a:prstClr val="black">
                    <a:alpha val="10000"/>
                  </a:prstClr>
                </a:outerShdw>
              </a:effectLst>
              <a:latin typeface="思源黑体 Bold" panose="020B0800000000000000" charset="-122"/>
              <a:ea typeface="思源黑体 Bold" panose="020B0800000000000000"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文本框 32"/>
          <p:cNvSpPr txBox="1"/>
          <p:nvPr/>
        </p:nvSpPr>
        <p:spPr>
          <a:xfrm>
            <a:off x="1535430" y="1040130"/>
            <a:ext cx="4477385" cy="553085"/>
          </a:xfrm>
          <a:prstGeom prst="rect">
            <a:avLst/>
          </a:prstGeom>
          <a:noFill/>
        </p:spPr>
        <p:txBody>
          <a:bodyPr wrap="square" rtlCol="0">
            <a:spAutoFit/>
          </a:bodyPr>
          <a:lstStyle/>
          <a:p>
            <a:pPr algn="l"/>
            <a:r>
              <a:rPr lang="zh-CN" altLang="en-US" sz="3000" dirty="0">
                <a:solidFill>
                  <a:srgbClr val="2F50A1"/>
                </a:solidFill>
                <a:latin typeface="思源黑体 CN Bold" panose="020B0800000000000000" charset="-122"/>
                <a:ea typeface="思源黑体 CN Bold" panose="020B0800000000000000" charset="-122"/>
              </a:rPr>
              <a:t>Enter title</a:t>
            </a:r>
          </a:p>
        </p:txBody>
      </p:sp>
      <p:sp>
        <p:nvSpPr>
          <p:cNvPr id="34" name="文本框 33"/>
          <p:cNvSpPr txBox="1"/>
          <p:nvPr/>
        </p:nvSpPr>
        <p:spPr>
          <a:xfrm>
            <a:off x="1535430" y="1593215"/>
            <a:ext cx="3627755" cy="368300"/>
          </a:xfrm>
          <a:prstGeom prst="rect">
            <a:avLst/>
          </a:prstGeom>
          <a:noFill/>
        </p:spPr>
        <p:txBody>
          <a:bodyPr wrap="square" rtlCol="0">
            <a:spAutoFit/>
          </a:bodyPr>
          <a:lstStyle/>
          <a:p>
            <a:pPr algn="l"/>
            <a:r>
              <a:rPr lang="en-US" altLang="zh-CN" b="0" i="0" dirty="0">
                <a:solidFill>
                  <a:schemeClr val="bg1">
                    <a:lumMod val="50000"/>
                  </a:schemeClr>
                </a:solidFill>
                <a:effectLst/>
                <a:latin typeface="思源黑体 CN Light" panose="020B0300000000000000" charset="-122"/>
                <a:ea typeface="思源黑体 CN Light" panose="020B0300000000000000" charset="-122"/>
              </a:rPr>
              <a:t>Please enter your title content</a:t>
            </a:r>
          </a:p>
        </p:txBody>
      </p:sp>
      <p:sp>
        <p:nvSpPr>
          <p:cNvPr id="38" name="文本框 37"/>
          <p:cNvSpPr txBox="1"/>
          <p:nvPr/>
        </p:nvSpPr>
        <p:spPr>
          <a:xfrm>
            <a:off x="1535430" y="2742565"/>
            <a:ext cx="5874385" cy="1876425"/>
          </a:xfrm>
          <a:prstGeom prst="rect">
            <a:avLst/>
          </a:prstGeom>
          <a:noFill/>
        </p:spPr>
        <p:txBody>
          <a:bodyPr wrap="square" rtlCol="0">
            <a:spAutoFit/>
          </a:bodyPr>
          <a:lstStyle/>
          <a:p>
            <a:pPr algn="l" defTabSz="964565">
              <a:lnSpc>
                <a:spcPct val="140000"/>
              </a:lnSpc>
              <a:spcBef>
                <a:spcPct val="20000"/>
              </a:spcBef>
              <a:defRPr/>
            </a:pPr>
            <a:r>
              <a:rPr sz="1000" dirty="0">
                <a:solidFill>
                  <a:schemeClr val="bg1">
                    <a:lumMod val="50000"/>
                  </a:schemeClr>
                </a:solidFill>
                <a:latin typeface="思源黑体 CN Light" panose="020B0300000000000000" charset="-122"/>
                <a:ea typeface="思源黑体 CN Light" panose="020B0300000000000000" charset="-122"/>
                <a:sym typeface="Arial" panose="020B0604020202020204" pitchFamily="34" charset="0"/>
              </a:rPr>
              <a:t>Type your content here, or select Paste in this box after copying your textType your content here, or select Paste in this box after copying your text</a:t>
            </a:r>
          </a:p>
          <a:p>
            <a:pPr algn="l" defTabSz="964565">
              <a:lnSpc>
                <a:spcPct val="140000"/>
              </a:lnSpc>
              <a:spcBef>
                <a:spcPct val="20000"/>
              </a:spcBef>
              <a:defRPr/>
            </a:pPr>
            <a:endParaRPr sz="1000" dirty="0">
              <a:solidFill>
                <a:schemeClr val="bg1">
                  <a:lumMod val="50000"/>
                </a:schemeClr>
              </a:solidFill>
              <a:latin typeface="思源黑体 CN Light" panose="020B0300000000000000" charset="-122"/>
              <a:ea typeface="思源黑体 CN Light" panose="020B0300000000000000" charset="-122"/>
              <a:sym typeface="Arial" panose="020B0604020202020204" pitchFamily="34" charset="0"/>
            </a:endParaRPr>
          </a:p>
          <a:p>
            <a:pPr algn="l" defTabSz="964565">
              <a:lnSpc>
                <a:spcPct val="140000"/>
              </a:lnSpc>
              <a:spcBef>
                <a:spcPct val="20000"/>
              </a:spcBef>
              <a:defRPr/>
            </a:pPr>
            <a:r>
              <a:rPr sz="1000" dirty="0">
                <a:solidFill>
                  <a:schemeClr val="bg1">
                    <a:lumMod val="50000"/>
                  </a:schemeClr>
                </a:solidFill>
                <a:latin typeface="思源黑体 CN Light" panose="020B0300000000000000" charset="-122"/>
                <a:ea typeface="思源黑体 CN Light" panose="020B0300000000000000" charset="-122"/>
                <a:sym typeface="Arial" panose="020B0604020202020204" pitchFamily="34" charset="0"/>
              </a:rPr>
              <a:t>Type your content here, or select Paste in this box after copying your textType your content here, or select Paste in this box after copying your textType your content here, or select Paste in this box after copying your textType your content here, or select Paste in this box after copying your textType your content here, or select Paste in this box after copying your textType your content here, or select Paste in this box after copying your text</a:t>
            </a:r>
          </a:p>
        </p:txBody>
      </p:sp>
      <p:sp>
        <p:nvSpPr>
          <p:cNvPr id="2" name="文本框 1"/>
          <p:cNvSpPr txBox="1"/>
          <p:nvPr/>
        </p:nvSpPr>
        <p:spPr>
          <a:xfrm>
            <a:off x="1535430" y="5156200"/>
            <a:ext cx="5874385" cy="737235"/>
          </a:xfrm>
          <a:prstGeom prst="rect">
            <a:avLst/>
          </a:prstGeom>
          <a:noFill/>
        </p:spPr>
        <p:txBody>
          <a:bodyPr wrap="square" rtlCol="0">
            <a:spAutoFit/>
          </a:bodyPr>
          <a:lstStyle/>
          <a:p>
            <a:pPr algn="l" defTabSz="964565">
              <a:lnSpc>
                <a:spcPct val="140000"/>
              </a:lnSpc>
              <a:spcBef>
                <a:spcPct val="20000"/>
              </a:spcBef>
              <a:defRPr/>
            </a:pPr>
            <a:r>
              <a:rPr sz="1000" dirty="0">
                <a:latin typeface="思源黑体 CN Light" panose="020B0300000000000000" charset="-122"/>
                <a:ea typeface="思源黑体 CN Light" panose="020B0300000000000000" charset="-122"/>
                <a:sym typeface="Arial" panose="020B0604020202020204" pitchFamily="34" charset="0"/>
              </a:rPr>
              <a:t>Type your content here, or select Paste in this box after copying your textType your content here, or select Paste in this box after copying your textType your content here, or select Paste in this box after copying your text</a:t>
            </a:r>
          </a:p>
        </p:txBody>
      </p:sp>
      <p:cxnSp>
        <p:nvCxnSpPr>
          <p:cNvPr id="7" name="直接连接符 6"/>
          <p:cNvCxnSpPr/>
          <p:nvPr/>
        </p:nvCxnSpPr>
        <p:spPr>
          <a:xfrm flipH="1">
            <a:off x="1603375" y="4716145"/>
            <a:ext cx="5615305"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 name="îṣļîḑé-Rectangle 24"/>
          <p:cNvSpPr/>
          <p:nvPr/>
        </p:nvSpPr>
        <p:spPr>
          <a:xfrm>
            <a:off x="741680" y="3160395"/>
            <a:ext cx="2473960" cy="2520315"/>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latin typeface="思源黑体 CN Regular" panose="020B0500000000000000" charset="-122"/>
              <a:ea typeface="思源黑体 CN Regular" panose="020B0500000000000000" charset="-122"/>
              <a:cs typeface="思源黑体 CN Regular" panose="020B0500000000000000" charset="-122"/>
              <a:sym typeface="思源黑体 CN Regular" panose="020B0500000000000000" charset="-122"/>
            </a:endParaRPr>
          </a:p>
        </p:txBody>
      </p:sp>
      <p:sp>
        <p:nvSpPr>
          <p:cNvPr id="79" name="îṣļîḑé-Rectangle 26"/>
          <p:cNvSpPr/>
          <p:nvPr/>
        </p:nvSpPr>
        <p:spPr>
          <a:xfrm>
            <a:off x="741680" y="2590800"/>
            <a:ext cx="2473960" cy="454025"/>
          </a:xfrm>
          <a:prstGeom prst="rect">
            <a:avLst/>
          </a:prstGeom>
          <a:solidFill>
            <a:srgbClr val="2F50A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endParaRPr lang="zh-CN" altLang="en-US" b="1" dirty="0">
              <a:solidFill>
                <a:schemeClr val="bg1"/>
              </a:solidFill>
              <a:latin typeface="思源黑体 CN Regular" panose="020B0500000000000000" charset="-122"/>
              <a:ea typeface="思源黑体 CN Regular" panose="020B0500000000000000" charset="-122"/>
              <a:cs typeface="思源黑体 CN Regular" panose="020B0500000000000000" charset="-122"/>
              <a:sym typeface="思源黑体 CN Regular" panose="020B0500000000000000" charset="-122"/>
            </a:endParaRPr>
          </a:p>
        </p:txBody>
      </p:sp>
      <p:sp>
        <p:nvSpPr>
          <p:cNvPr id="83" name="Rectangle 107"/>
          <p:cNvSpPr/>
          <p:nvPr/>
        </p:nvSpPr>
        <p:spPr>
          <a:xfrm>
            <a:off x="1562418" y="4285615"/>
            <a:ext cx="833755" cy="260350"/>
          </a:xfrm>
          <a:prstGeom prst="rect">
            <a:avLst/>
          </a:prstGeom>
        </p:spPr>
        <p:txBody>
          <a:bodyPr wrap="none">
            <a:spAutoFit/>
          </a:bodyPr>
          <a:lstStyle/>
          <a:p>
            <a:pPr algn="ctr" defTabSz="685800"/>
            <a:r>
              <a:rPr lang="zh-CN" altLang="en-US" sz="1100" b="1" dirty="0">
                <a:solidFill>
                  <a:schemeClr val="tx1">
                    <a:lumMod val="75000"/>
                    <a:lumOff val="25000"/>
                  </a:schemeClr>
                </a:solidFill>
                <a:latin typeface="思源黑体 CN Regular" panose="020B0500000000000000" charset="-122"/>
                <a:ea typeface="思源黑体 CN Regular" panose="020B0500000000000000" charset="-122"/>
                <a:cs typeface="思源黑体 CN Regular" panose="020B0500000000000000" charset="-122"/>
                <a:sym typeface="思源黑体 CN Regular" panose="020B0500000000000000" charset="-122"/>
              </a:rPr>
              <a:t>Enter title</a:t>
            </a:r>
          </a:p>
        </p:txBody>
      </p:sp>
      <p:sp>
        <p:nvSpPr>
          <p:cNvPr id="84" name="7 CuadroTexto"/>
          <p:cNvSpPr txBox="1"/>
          <p:nvPr/>
        </p:nvSpPr>
        <p:spPr>
          <a:xfrm>
            <a:off x="984885" y="4584700"/>
            <a:ext cx="1988185" cy="546735"/>
          </a:xfrm>
          <a:prstGeom prst="rect">
            <a:avLst/>
          </a:prstGeom>
          <a:noFill/>
        </p:spPr>
        <p:txBody>
          <a:bodyPr wrap="square">
            <a:spAutoFit/>
          </a:bodyPr>
          <a:lstStyle/>
          <a:p>
            <a:pPr algn="ctr">
              <a:lnSpc>
                <a:spcPct val="110000"/>
              </a:lnSpc>
              <a:spcBef>
                <a:spcPct val="0"/>
              </a:spcBef>
              <a:buNone/>
            </a:pPr>
            <a:r>
              <a:rPr lang="zh-CN" altLang="en-US" sz="900" dirty="0">
                <a:solidFill>
                  <a:schemeClr val="tx1">
                    <a:lumMod val="75000"/>
                    <a:lumOff val="25000"/>
                  </a:schemeClr>
                </a:solidFill>
                <a:latin typeface="思源黑体 CN Regular" panose="020B0500000000000000" charset="-122"/>
                <a:ea typeface="思源黑体 CN Regular" panose="020B0500000000000000" charset="-122"/>
                <a:cs typeface="思源黑体 CN Regular" panose="020B0500000000000000" charset="-122"/>
                <a:sym typeface="思源黑体 CN Regular" panose="020B0500000000000000" charset="-122"/>
              </a:rPr>
              <a:t>Type your content here, or select Paste in this box after copying your text</a:t>
            </a:r>
          </a:p>
        </p:txBody>
      </p:sp>
      <p:sp>
        <p:nvSpPr>
          <p:cNvPr id="94" name="Rectangle 110"/>
          <p:cNvSpPr/>
          <p:nvPr/>
        </p:nvSpPr>
        <p:spPr>
          <a:xfrm>
            <a:off x="1562100" y="2698750"/>
            <a:ext cx="833755" cy="260350"/>
          </a:xfrm>
          <a:prstGeom prst="rect">
            <a:avLst/>
          </a:prstGeom>
        </p:spPr>
        <p:txBody>
          <a:bodyPr wrap="none">
            <a:spAutoFit/>
          </a:bodyPr>
          <a:lstStyle/>
          <a:p>
            <a:pPr algn="ctr" defTabSz="685800"/>
            <a:r>
              <a:rPr lang="zh-CN" altLang="en-US" sz="1100" b="1" dirty="0">
                <a:solidFill>
                  <a:schemeClr val="bg1"/>
                </a:solidFill>
                <a:latin typeface="思源黑体 CN Regular" panose="020B0500000000000000" charset="-122"/>
                <a:ea typeface="思源黑体 CN Regular" panose="020B0500000000000000" charset="-122"/>
                <a:cs typeface="思源黑体 CN Regular" panose="020B0500000000000000" charset="-122"/>
                <a:sym typeface="思源黑体 CN Regular" panose="020B0500000000000000" charset="-122"/>
              </a:rPr>
              <a:t>Enter title</a:t>
            </a:r>
          </a:p>
        </p:txBody>
      </p:sp>
      <p:sp>
        <p:nvSpPr>
          <p:cNvPr id="71" name="îṣļîḑé-Rectangle 18"/>
          <p:cNvSpPr/>
          <p:nvPr/>
        </p:nvSpPr>
        <p:spPr>
          <a:xfrm>
            <a:off x="3484245" y="3160395"/>
            <a:ext cx="2473960" cy="2520315"/>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latin typeface="思源黑体 CN Regular" panose="020B0500000000000000" charset="-122"/>
              <a:ea typeface="思源黑体 CN Regular" panose="020B0500000000000000" charset="-122"/>
              <a:cs typeface="思源黑体 CN Regular" panose="020B0500000000000000" charset="-122"/>
              <a:sym typeface="思源黑体 CN Regular" panose="020B0500000000000000" charset="-122"/>
            </a:endParaRPr>
          </a:p>
        </p:txBody>
      </p:sp>
      <p:sp>
        <p:nvSpPr>
          <p:cNvPr id="72" name="îṣļîḑé-Rectangle 19"/>
          <p:cNvSpPr/>
          <p:nvPr/>
        </p:nvSpPr>
        <p:spPr>
          <a:xfrm>
            <a:off x="3485515" y="2588895"/>
            <a:ext cx="2473960" cy="45402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endParaRPr lang="zh-CN" altLang="en-US" b="1" dirty="0">
              <a:solidFill>
                <a:schemeClr val="bg1"/>
              </a:solidFill>
              <a:latin typeface="思源黑体 CN Regular" panose="020B0500000000000000" charset="-122"/>
              <a:ea typeface="思源黑体 CN Regular" panose="020B0500000000000000" charset="-122"/>
              <a:cs typeface="思源黑体 CN Regular" panose="020B0500000000000000" charset="-122"/>
              <a:sym typeface="思源黑体 CN Regular" panose="020B0500000000000000" charset="-122"/>
            </a:endParaRPr>
          </a:p>
        </p:txBody>
      </p:sp>
      <p:sp>
        <p:nvSpPr>
          <p:cNvPr id="86" name="Rectangle 107"/>
          <p:cNvSpPr/>
          <p:nvPr/>
        </p:nvSpPr>
        <p:spPr>
          <a:xfrm>
            <a:off x="4304983" y="4285615"/>
            <a:ext cx="833755" cy="260350"/>
          </a:xfrm>
          <a:prstGeom prst="rect">
            <a:avLst/>
          </a:prstGeom>
        </p:spPr>
        <p:txBody>
          <a:bodyPr wrap="none">
            <a:spAutoFit/>
          </a:bodyPr>
          <a:lstStyle/>
          <a:p>
            <a:pPr algn="ctr" defTabSz="685800"/>
            <a:r>
              <a:rPr lang="zh-CN" altLang="en-US" sz="1100" b="1" dirty="0">
                <a:solidFill>
                  <a:schemeClr val="tx1">
                    <a:lumMod val="75000"/>
                    <a:lumOff val="25000"/>
                  </a:schemeClr>
                </a:solidFill>
                <a:latin typeface="思源黑体 CN Regular" panose="020B0500000000000000" charset="-122"/>
                <a:ea typeface="思源黑体 CN Regular" panose="020B0500000000000000" charset="-122"/>
                <a:cs typeface="思源黑体 CN Regular" panose="020B0500000000000000" charset="-122"/>
                <a:sym typeface="思源黑体 CN Regular" panose="020B0500000000000000" charset="-122"/>
              </a:rPr>
              <a:t>Enter title</a:t>
            </a:r>
          </a:p>
        </p:txBody>
      </p:sp>
      <p:sp>
        <p:nvSpPr>
          <p:cNvPr id="87" name="7 CuadroTexto"/>
          <p:cNvSpPr txBox="1"/>
          <p:nvPr/>
        </p:nvSpPr>
        <p:spPr>
          <a:xfrm>
            <a:off x="3727450" y="4584700"/>
            <a:ext cx="1988185" cy="546735"/>
          </a:xfrm>
          <a:prstGeom prst="rect">
            <a:avLst/>
          </a:prstGeom>
          <a:noFill/>
        </p:spPr>
        <p:txBody>
          <a:bodyPr wrap="square">
            <a:spAutoFit/>
          </a:bodyPr>
          <a:lstStyle/>
          <a:p>
            <a:pPr algn="ctr">
              <a:lnSpc>
                <a:spcPct val="110000"/>
              </a:lnSpc>
              <a:spcBef>
                <a:spcPct val="0"/>
              </a:spcBef>
              <a:buNone/>
            </a:pPr>
            <a:r>
              <a:rPr lang="zh-CN" altLang="en-US" sz="900" dirty="0">
                <a:solidFill>
                  <a:schemeClr val="tx1">
                    <a:lumMod val="75000"/>
                    <a:lumOff val="25000"/>
                  </a:schemeClr>
                </a:solidFill>
                <a:latin typeface="思源黑体 CN Regular" panose="020B0500000000000000" charset="-122"/>
                <a:ea typeface="思源黑体 CN Regular" panose="020B0500000000000000" charset="-122"/>
                <a:cs typeface="思源黑体 CN Regular" panose="020B0500000000000000" charset="-122"/>
                <a:sym typeface="思源黑体 CN Regular" panose="020B0500000000000000" charset="-122"/>
              </a:rPr>
              <a:t>Type your content here, or select Paste in this box after copying your text</a:t>
            </a:r>
          </a:p>
        </p:txBody>
      </p:sp>
      <p:sp>
        <p:nvSpPr>
          <p:cNvPr id="95" name="Rectangle 110"/>
          <p:cNvSpPr/>
          <p:nvPr/>
        </p:nvSpPr>
        <p:spPr>
          <a:xfrm>
            <a:off x="4338955" y="2698750"/>
            <a:ext cx="833755" cy="260350"/>
          </a:xfrm>
          <a:prstGeom prst="rect">
            <a:avLst/>
          </a:prstGeom>
        </p:spPr>
        <p:txBody>
          <a:bodyPr wrap="none">
            <a:spAutoFit/>
          </a:bodyPr>
          <a:lstStyle/>
          <a:p>
            <a:pPr algn="ctr" defTabSz="685800"/>
            <a:r>
              <a:rPr lang="zh-CN" altLang="en-US" sz="1100" b="1" dirty="0">
                <a:solidFill>
                  <a:schemeClr val="bg1"/>
                </a:solidFill>
                <a:latin typeface="思源黑体 CN Regular" panose="020B0500000000000000" charset="-122"/>
                <a:ea typeface="思源黑体 CN Regular" panose="020B0500000000000000" charset="-122"/>
                <a:cs typeface="思源黑体 CN Regular" panose="020B0500000000000000" charset="-122"/>
                <a:sym typeface="思源黑体 CN Regular" panose="020B0500000000000000" charset="-122"/>
              </a:rPr>
              <a:t>Enter title</a:t>
            </a:r>
          </a:p>
        </p:txBody>
      </p:sp>
      <p:sp>
        <p:nvSpPr>
          <p:cNvPr id="65" name="îṣļîḑé-Rectangle 12"/>
          <p:cNvSpPr/>
          <p:nvPr/>
        </p:nvSpPr>
        <p:spPr>
          <a:xfrm>
            <a:off x="6233795" y="3160395"/>
            <a:ext cx="2473960" cy="2520315"/>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latin typeface="思源黑体 CN Regular" panose="020B0500000000000000" charset="-122"/>
              <a:ea typeface="思源黑体 CN Regular" panose="020B0500000000000000" charset="-122"/>
              <a:cs typeface="思源黑体 CN Regular" panose="020B0500000000000000" charset="-122"/>
              <a:sym typeface="思源黑体 CN Regular" panose="020B0500000000000000" charset="-122"/>
            </a:endParaRPr>
          </a:p>
        </p:txBody>
      </p:sp>
      <p:sp>
        <p:nvSpPr>
          <p:cNvPr id="66" name="îṣļîḑé-Rectangle 13"/>
          <p:cNvSpPr/>
          <p:nvPr/>
        </p:nvSpPr>
        <p:spPr>
          <a:xfrm>
            <a:off x="6226810" y="2588895"/>
            <a:ext cx="2473960" cy="454025"/>
          </a:xfrm>
          <a:prstGeom prst="rect">
            <a:avLst/>
          </a:prstGeom>
          <a:solidFill>
            <a:srgbClr val="2F50A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endParaRPr lang="zh-CN" altLang="en-US" b="1" dirty="0">
              <a:solidFill>
                <a:schemeClr val="bg1"/>
              </a:solidFill>
              <a:latin typeface="思源黑体 CN Regular" panose="020B0500000000000000" charset="-122"/>
              <a:ea typeface="思源黑体 CN Regular" panose="020B0500000000000000" charset="-122"/>
              <a:cs typeface="思源黑体 CN Regular" panose="020B0500000000000000" charset="-122"/>
              <a:sym typeface="思源黑体 CN Regular" panose="020B0500000000000000" charset="-122"/>
            </a:endParaRPr>
          </a:p>
        </p:txBody>
      </p:sp>
      <p:sp>
        <p:nvSpPr>
          <p:cNvPr id="89" name="Rectangle 107"/>
          <p:cNvSpPr/>
          <p:nvPr/>
        </p:nvSpPr>
        <p:spPr>
          <a:xfrm>
            <a:off x="7047548" y="4305935"/>
            <a:ext cx="833755" cy="260350"/>
          </a:xfrm>
          <a:prstGeom prst="rect">
            <a:avLst/>
          </a:prstGeom>
        </p:spPr>
        <p:txBody>
          <a:bodyPr wrap="none">
            <a:spAutoFit/>
          </a:bodyPr>
          <a:lstStyle/>
          <a:p>
            <a:pPr algn="ctr" defTabSz="685800"/>
            <a:r>
              <a:rPr lang="zh-CN" altLang="en-US" sz="1100" b="1" dirty="0">
                <a:solidFill>
                  <a:schemeClr val="tx1">
                    <a:lumMod val="75000"/>
                    <a:lumOff val="25000"/>
                  </a:schemeClr>
                </a:solidFill>
                <a:latin typeface="思源黑体 CN Regular" panose="020B0500000000000000" charset="-122"/>
                <a:ea typeface="思源黑体 CN Regular" panose="020B0500000000000000" charset="-122"/>
                <a:cs typeface="思源黑体 CN Regular" panose="020B0500000000000000" charset="-122"/>
                <a:sym typeface="思源黑体 CN Regular" panose="020B0500000000000000" charset="-122"/>
              </a:rPr>
              <a:t>Enter title</a:t>
            </a:r>
          </a:p>
        </p:txBody>
      </p:sp>
      <p:sp>
        <p:nvSpPr>
          <p:cNvPr id="90" name="7 CuadroTexto"/>
          <p:cNvSpPr txBox="1"/>
          <p:nvPr/>
        </p:nvSpPr>
        <p:spPr>
          <a:xfrm>
            <a:off x="6470015" y="4605020"/>
            <a:ext cx="1988185" cy="546735"/>
          </a:xfrm>
          <a:prstGeom prst="rect">
            <a:avLst/>
          </a:prstGeom>
          <a:noFill/>
        </p:spPr>
        <p:txBody>
          <a:bodyPr wrap="square">
            <a:spAutoFit/>
          </a:bodyPr>
          <a:lstStyle/>
          <a:p>
            <a:pPr algn="ctr">
              <a:lnSpc>
                <a:spcPct val="110000"/>
              </a:lnSpc>
              <a:spcBef>
                <a:spcPct val="0"/>
              </a:spcBef>
              <a:buNone/>
            </a:pPr>
            <a:r>
              <a:rPr lang="zh-CN" altLang="en-US" sz="900" dirty="0">
                <a:solidFill>
                  <a:schemeClr val="tx1">
                    <a:lumMod val="75000"/>
                    <a:lumOff val="25000"/>
                  </a:schemeClr>
                </a:solidFill>
                <a:latin typeface="思源黑体 CN Regular" panose="020B0500000000000000" charset="-122"/>
                <a:ea typeface="思源黑体 CN Regular" panose="020B0500000000000000" charset="-122"/>
                <a:cs typeface="思源黑体 CN Regular" panose="020B0500000000000000" charset="-122"/>
                <a:sym typeface="思源黑体 CN Regular" panose="020B0500000000000000" charset="-122"/>
              </a:rPr>
              <a:t>Type your content here, or select Paste in this box after copying your text</a:t>
            </a:r>
          </a:p>
        </p:txBody>
      </p:sp>
      <p:sp>
        <p:nvSpPr>
          <p:cNvPr id="96" name="Rectangle 110"/>
          <p:cNvSpPr/>
          <p:nvPr/>
        </p:nvSpPr>
        <p:spPr>
          <a:xfrm>
            <a:off x="7053580" y="2709545"/>
            <a:ext cx="833755" cy="260350"/>
          </a:xfrm>
          <a:prstGeom prst="rect">
            <a:avLst/>
          </a:prstGeom>
        </p:spPr>
        <p:txBody>
          <a:bodyPr wrap="none">
            <a:spAutoFit/>
          </a:bodyPr>
          <a:lstStyle/>
          <a:p>
            <a:pPr algn="ctr" defTabSz="685800"/>
            <a:r>
              <a:rPr lang="zh-CN" altLang="en-US" sz="1100" b="1" dirty="0">
                <a:solidFill>
                  <a:schemeClr val="bg1"/>
                </a:solidFill>
                <a:latin typeface="思源黑体 CN Regular" panose="020B0500000000000000" charset="-122"/>
                <a:ea typeface="思源黑体 CN Regular" panose="020B0500000000000000" charset="-122"/>
                <a:cs typeface="思源黑体 CN Regular" panose="020B0500000000000000" charset="-122"/>
                <a:sym typeface="思源黑体 CN Regular" panose="020B0500000000000000" charset="-122"/>
              </a:rPr>
              <a:t>Enter title</a:t>
            </a:r>
          </a:p>
        </p:txBody>
      </p:sp>
      <p:sp>
        <p:nvSpPr>
          <p:cNvPr id="59" name="îṣļîḑé-Rectangle 6"/>
          <p:cNvSpPr/>
          <p:nvPr/>
        </p:nvSpPr>
        <p:spPr>
          <a:xfrm>
            <a:off x="8976360" y="3160395"/>
            <a:ext cx="2473960" cy="2520315"/>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latin typeface="思源黑体 CN Regular" panose="020B0500000000000000" charset="-122"/>
              <a:ea typeface="思源黑体 CN Regular" panose="020B0500000000000000" charset="-122"/>
              <a:cs typeface="思源黑体 CN Regular" panose="020B0500000000000000" charset="-122"/>
              <a:sym typeface="思源黑体 CN Regular" panose="020B0500000000000000" charset="-122"/>
            </a:endParaRPr>
          </a:p>
        </p:txBody>
      </p:sp>
      <p:sp>
        <p:nvSpPr>
          <p:cNvPr id="60" name="îṣļîḑé-Rectangle 7"/>
          <p:cNvSpPr/>
          <p:nvPr/>
        </p:nvSpPr>
        <p:spPr>
          <a:xfrm>
            <a:off x="8976995" y="2601595"/>
            <a:ext cx="2473960" cy="45402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endParaRPr lang="zh-CN" altLang="en-US" b="1" dirty="0">
              <a:solidFill>
                <a:schemeClr val="bg1"/>
              </a:solidFill>
              <a:latin typeface="思源黑体 CN Regular" panose="020B0500000000000000" charset="-122"/>
              <a:ea typeface="思源黑体 CN Regular" panose="020B0500000000000000" charset="-122"/>
              <a:cs typeface="思源黑体 CN Regular" panose="020B0500000000000000" charset="-122"/>
              <a:sym typeface="思源黑体 CN Regular" panose="020B0500000000000000" charset="-122"/>
            </a:endParaRPr>
          </a:p>
        </p:txBody>
      </p:sp>
      <p:sp>
        <p:nvSpPr>
          <p:cNvPr id="92" name="Rectangle 107"/>
          <p:cNvSpPr/>
          <p:nvPr/>
        </p:nvSpPr>
        <p:spPr>
          <a:xfrm>
            <a:off x="9796463" y="4285615"/>
            <a:ext cx="833755" cy="260350"/>
          </a:xfrm>
          <a:prstGeom prst="rect">
            <a:avLst/>
          </a:prstGeom>
        </p:spPr>
        <p:txBody>
          <a:bodyPr wrap="none">
            <a:spAutoFit/>
          </a:bodyPr>
          <a:lstStyle/>
          <a:p>
            <a:pPr algn="ctr" defTabSz="685800"/>
            <a:r>
              <a:rPr lang="zh-CN" altLang="en-US" sz="1100" b="1" dirty="0">
                <a:solidFill>
                  <a:schemeClr val="tx1">
                    <a:lumMod val="75000"/>
                    <a:lumOff val="25000"/>
                  </a:schemeClr>
                </a:solidFill>
                <a:latin typeface="思源黑体 CN Regular" panose="020B0500000000000000" charset="-122"/>
                <a:ea typeface="思源黑体 CN Regular" panose="020B0500000000000000" charset="-122"/>
                <a:cs typeface="思源黑体 CN Regular" panose="020B0500000000000000" charset="-122"/>
                <a:sym typeface="思源黑体 CN Regular" panose="020B0500000000000000" charset="-122"/>
              </a:rPr>
              <a:t>Enter title</a:t>
            </a:r>
          </a:p>
        </p:txBody>
      </p:sp>
      <p:sp>
        <p:nvSpPr>
          <p:cNvPr id="93" name="7 CuadroTexto"/>
          <p:cNvSpPr txBox="1"/>
          <p:nvPr/>
        </p:nvSpPr>
        <p:spPr>
          <a:xfrm>
            <a:off x="9218930" y="4584700"/>
            <a:ext cx="1988185" cy="546735"/>
          </a:xfrm>
          <a:prstGeom prst="rect">
            <a:avLst/>
          </a:prstGeom>
          <a:noFill/>
        </p:spPr>
        <p:txBody>
          <a:bodyPr wrap="square">
            <a:spAutoFit/>
          </a:bodyPr>
          <a:lstStyle/>
          <a:p>
            <a:pPr algn="ctr">
              <a:lnSpc>
                <a:spcPct val="110000"/>
              </a:lnSpc>
              <a:spcBef>
                <a:spcPct val="0"/>
              </a:spcBef>
              <a:buNone/>
            </a:pPr>
            <a:r>
              <a:rPr lang="zh-CN" altLang="en-US" sz="900" dirty="0">
                <a:solidFill>
                  <a:schemeClr val="tx1">
                    <a:lumMod val="75000"/>
                    <a:lumOff val="25000"/>
                  </a:schemeClr>
                </a:solidFill>
                <a:latin typeface="思源黑体 CN Regular" panose="020B0500000000000000" charset="-122"/>
                <a:ea typeface="思源黑体 CN Regular" panose="020B0500000000000000" charset="-122"/>
                <a:cs typeface="思源黑体 CN Regular" panose="020B0500000000000000" charset="-122"/>
                <a:sym typeface="思源黑体 CN Regular" panose="020B0500000000000000" charset="-122"/>
              </a:rPr>
              <a:t>Type your content here, or select Paste in this box after copying your text</a:t>
            </a:r>
          </a:p>
        </p:txBody>
      </p:sp>
      <p:sp>
        <p:nvSpPr>
          <p:cNvPr id="97" name="Rectangle 110"/>
          <p:cNvSpPr/>
          <p:nvPr/>
        </p:nvSpPr>
        <p:spPr>
          <a:xfrm>
            <a:off x="9796145" y="2709545"/>
            <a:ext cx="833755" cy="260350"/>
          </a:xfrm>
          <a:prstGeom prst="rect">
            <a:avLst/>
          </a:prstGeom>
        </p:spPr>
        <p:txBody>
          <a:bodyPr wrap="none">
            <a:spAutoFit/>
          </a:bodyPr>
          <a:lstStyle/>
          <a:p>
            <a:pPr algn="ctr" defTabSz="685800"/>
            <a:r>
              <a:rPr lang="zh-CN" altLang="en-US" sz="1100" b="1" dirty="0">
                <a:solidFill>
                  <a:schemeClr val="bg1"/>
                </a:solidFill>
                <a:latin typeface="思源黑体 CN Regular" panose="020B0500000000000000" charset="-122"/>
                <a:ea typeface="思源黑体 CN Regular" panose="020B0500000000000000" charset="-122"/>
                <a:cs typeface="思源黑体 CN Regular" panose="020B0500000000000000" charset="-122"/>
                <a:sym typeface="思源黑体 CN Regular" panose="020B0500000000000000" charset="-122"/>
              </a:rPr>
              <a:t>Enter title</a:t>
            </a:r>
          </a:p>
        </p:txBody>
      </p:sp>
      <p:sp>
        <p:nvSpPr>
          <p:cNvPr id="3" name="文本框 2"/>
          <p:cNvSpPr txBox="1"/>
          <p:nvPr/>
        </p:nvSpPr>
        <p:spPr>
          <a:xfrm>
            <a:off x="1363028" y="3438525"/>
            <a:ext cx="1233805" cy="368300"/>
          </a:xfrm>
          <a:prstGeom prst="rect">
            <a:avLst/>
          </a:prstGeom>
          <a:noFill/>
        </p:spPr>
        <p:txBody>
          <a:bodyPr wrap="none" rtlCol="0" anchor="t">
            <a:spAutoFit/>
          </a:bodyPr>
          <a:lstStyle/>
          <a:p>
            <a:pPr algn="ctr"/>
            <a:r>
              <a:rPr lang="zh-CN" altLang="en-US" dirty="0">
                <a:solidFill>
                  <a:schemeClr val="tx1">
                    <a:lumMod val="75000"/>
                    <a:lumOff val="25000"/>
                  </a:schemeClr>
                </a:solidFill>
                <a:latin typeface="思源黑体 CN Regular" panose="020B0500000000000000" charset="-122"/>
                <a:ea typeface="思源黑体 CN Regular" panose="020B0500000000000000" charset="-122"/>
                <a:cs typeface="思源黑体 CN Regular" panose="020B0500000000000000" charset="-122"/>
                <a:sym typeface="+mn-ea"/>
              </a:rPr>
              <a:t>Enter title</a:t>
            </a:r>
          </a:p>
        </p:txBody>
      </p:sp>
      <p:sp>
        <p:nvSpPr>
          <p:cNvPr id="4" name="文本框 3"/>
          <p:cNvSpPr txBox="1"/>
          <p:nvPr/>
        </p:nvSpPr>
        <p:spPr>
          <a:xfrm>
            <a:off x="4104323" y="3438525"/>
            <a:ext cx="1233805" cy="368300"/>
          </a:xfrm>
          <a:prstGeom prst="rect">
            <a:avLst/>
          </a:prstGeom>
          <a:noFill/>
        </p:spPr>
        <p:txBody>
          <a:bodyPr wrap="none" rtlCol="0" anchor="t">
            <a:spAutoFit/>
          </a:bodyPr>
          <a:lstStyle/>
          <a:p>
            <a:pPr algn="ctr"/>
            <a:r>
              <a:rPr lang="zh-CN" altLang="en-US" dirty="0">
                <a:solidFill>
                  <a:schemeClr val="tx1">
                    <a:lumMod val="75000"/>
                    <a:lumOff val="25000"/>
                  </a:schemeClr>
                </a:solidFill>
                <a:latin typeface="思源黑体 CN Regular" panose="020B0500000000000000" charset="-122"/>
                <a:ea typeface="思源黑体 CN Regular" panose="020B0500000000000000" charset="-122"/>
                <a:cs typeface="思源黑体 CN Regular" panose="020B0500000000000000" charset="-122"/>
                <a:sym typeface="+mn-ea"/>
              </a:rPr>
              <a:t>Enter title</a:t>
            </a:r>
          </a:p>
        </p:txBody>
      </p:sp>
      <p:sp>
        <p:nvSpPr>
          <p:cNvPr id="14" name="文本框 13"/>
          <p:cNvSpPr txBox="1"/>
          <p:nvPr/>
        </p:nvSpPr>
        <p:spPr>
          <a:xfrm>
            <a:off x="6853873" y="3438525"/>
            <a:ext cx="1233805" cy="368300"/>
          </a:xfrm>
          <a:prstGeom prst="rect">
            <a:avLst/>
          </a:prstGeom>
          <a:noFill/>
        </p:spPr>
        <p:txBody>
          <a:bodyPr wrap="none" rtlCol="0" anchor="t">
            <a:spAutoFit/>
          </a:bodyPr>
          <a:lstStyle/>
          <a:p>
            <a:pPr algn="ctr"/>
            <a:r>
              <a:rPr lang="zh-CN" altLang="en-US" dirty="0">
                <a:solidFill>
                  <a:schemeClr val="tx1">
                    <a:lumMod val="75000"/>
                    <a:lumOff val="25000"/>
                  </a:schemeClr>
                </a:solidFill>
                <a:latin typeface="思源黑体 CN Regular" panose="020B0500000000000000" charset="-122"/>
                <a:ea typeface="思源黑体 CN Regular" panose="020B0500000000000000" charset="-122"/>
                <a:cs typeface="思源黑体 CN Regular" panose="020B0500000000000000" charset="-122"/>
                <a:sym typeface="+mn-ea"/>
              </a:rPr>
              <a:t>Enter title</a:t>
            </a:r>
          </a:p>
        </p:txBody>
      </p:sp>
      <p:sp>
        <p:nvSpPr>
          <p:cNvPr id="15" name="文本框 14"/>
          <p:cNvSpPr txBox="1"/>
          <p:nvPr/>
        </p:nvSpPr>
        <p:spPr>
          <a:xfrm>
            <a:off x="9597073" y="3438525"/>
            <a:ext cx="1233805" cy="368300"/>
          </a:xfrm>
          <a:prstGeom prst="rect">
            <a:avLst/>
          </a:prstGeom>
          <a:noFill/>
        </p:spPr>
        <p:txBody>
          <a:bodyPr wrap="none" rtlCol="0" anchor="t">
            <a:spAutoFit/>
          </a:bodyPr>
          <a:lstStyle/>
          <a:p>
            <a:pPr algn="ctr"/>
            <a:r>
              <a:rPr lang="zh-CN" altLang="en-US" dirty="0">
                <a:solidFill>
                  <a:schemeClr val="tx1">
                    <a:lumMod val="75000"/>
                    <a:lumOff val="25000"/>
                  </a:schemeClr>
                </a:solidFill>
                <a:latin typeface="思源黑体 CN Regular" panose="020B0500000000000000" charset="-122"/>
                <a:ea typeface="思源黑体 CN Regular" panose="020B0500000000000000" charset="-122"/>
                <a:cs typeface="思源黑体 CN Regular" panose="020B0500000000000000" charset="-122"/>
                <a:sym typeface="+mn-ea"/>
              </a:rPr>
              <a:t>Enter title</a:t>
            </a:r>
          </a:p>
        </p:txBody>
      </p:sp>
      <p:sp>
        <p:nvSpPr>
          <p:cNvPr id="39" name="文本框 38"/>
          <p:cNvSpPr txBox="1"/>
          <p:nvPr/>
        </p:nvSpPr>
        <p:spPr>
          <a:xfrm>
            <a:off x="3797300" y="1044575"/>
            <a:ext cx="4477385" cy="553085"/>
          </a:xfrm>
          <a:prstGeom prst="rect">
            <a:avLst/>
          </a:prstGeom>
          <a:noFill/>
        </p:spPr>
        <p:txBody>
          <a:bodyPr wrap="square" rtlCol="0">
            <a:spAutoFit/>
          </a:bodyPr>
          <a:lstStyle/>
          <a:p>
            <a:pPr algn="ctr"/>
            <a:r>
              <a:rPr lang="zh-CN" altLang="en-US" sz="3000" dirty="0">
                <a:solidFill>
                  <a:srgbClr val="2F50A1"/>
                </a:solidFill>
                <a:latin typeface="思源黑体 CN Bold" panose="020B0800000000000000" charset="-122"/>
                <a:ea typeface="思源黑体 CN Bold" panose="020B0800000000000000" charset="-122"/>
              </a:rPr>
              <a:t>Enter title</a:t>
            </a:r>
          </a:p>
        </p:txBody>
      </p:sp>
      <p:sp>
        <p:nvSpPr>
          <p:cNvPr id="40" name="文本框 39"/>
          <p:cNvSpPr txBox="1"/>
          <p:nvPr/>
        </p:nvSpPr>
        <p:spPr>
          <a:xfrm>
            <a:off x="4216400" y="1527175"/>
            <a:ext cx="3627755" cy="368300"/>
          </a:xfrm>
          <a:prstGeom prst="rect">
            <a:avLst/>
          </a:prstGeom>
          <a:noFill/>
        </p:spPr>
        <p:txBody>
          <a:bodyPr wrap="square" rtlCol="0">
            <a:spAutoFit/>
          </a:bodyPr>
          <a:lstStyle/>
          <a:p>
            <a:pPr algn="ctr"/>
            <a:r>
              <a:rPr lang="en-US" altLang="zh-CN" b="0" i="0" dirty="0">
                <a:solidFill>
                  <a:schemeClr val="bg1">
                    <a:lumMod val="50000"/>
                  </a:schemeClr>
                </a:solidFill>
                <a:effectLst/>
                <a:latin typeface="思源黑体 CN Light" panose="020B0300000000000000" charset="-122"/>
                <a:ea typeface="思源黑体 CN Light" panose="020B0300000000000000" charset="-122"/>
              </a:rPr>
              <a:t>Please enter your title content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图表 1"/>
          <p:cNvGraphicFramePr/>
          <p:nvPr/>
        </p:nvGraphicFramePr>
        <p:xfrm>
          <a:off x="5070284" y="1271898"/>
          <a:ext cx="6469428" cy="4312952"/>
        </p:xfrm>
        <a:graphic>
          <a:graphicData uri="http://schemas.openxmlformats.org/drawingml/2006/chart">
            <c:chart xmlns:c="http://schemas.openxmlformats.org/drawingml/2006/chart" xmlns:r="http://schemas.openxmlformats.org/officeDocument/2006/relationships" r:id="rId3"/>
          </a:graphicData>
        </a:graphic>
      </p:graphicFrame>
      <p:sp>
        <p:nvSpPr>
          <p:cNvPr id="16" name="矩形 15"/>
          <p:cNvSpPr/>
          <p:nvPr/>
        </p:nvSpPr>
        <p:spPr>
          <a:xfrm>
            <a:off x="1337310" y="1927225"/>
            <a:ext cx="1581150" cy="306705"/>
          </a:xfrm>
          <a:prstGeom prst="rect">
            <a:avLst/>
          </a:prstGeom>
          <a:noFill/>
        </p:spPr>
        <p:txBody>
          <a:bodyPr wrap="square">
            <a:spAutoFit/>
          </a:bodyPr>
          <a:lstStyle/>
          <a:p>
            <a:pPr algn="dist">
              <a:lnSpc>
                <a:spcPct val="70000"/>
              </a:lnSpc>
            </a:pPr>
            <a:r>
              <a:rPr lang="en-US" sz="2000" kern="2500" dirty="0">
                <a:solidFill>
                  <a:schemeClr val="bg1"/>
                </a:solidFill>
                <a:latin typeface="庞门正道标题体" panose="02010600030101010101" charset="-122"/>
                <a:ea typeface="庞门正道标题体" panose="02010600030101010101" charset="-122"/>
                <a:cs typeface="庞门正道标题体" panose="02010600030101010101" charset="-122"/>
              </a:rPr>
              <a:t>20NN</a:t>
            </a:r>
          </a:p>
        </p:txBody>
      </p:sp>
      <p:sp>
        <p:nvSpPr>
          <p:cNvPr id="25" name="文本框 24"/>
          <p:cNvSpPr txBox="1"/>
          <p:nvPr/>
        </p:nvSpPr>
        <p:spPr>
          <a:xfrm>
            <a:off x="1246505" y="2860675"/>
            <a:ext cx="2970530" cy="922020"/>
          </a:xfrm>
          <a:prstGeom prst="rect">
            <a:avLst/>
          </a:prstGeom>
          <a:noFill/>
        </p:spPr>
        <p:txBody>
          <a:bodyPr wrap="square" rtlCol="0">
            <a:spAutoFit/>
          </a:bodyPr>
          <a:lstStyle/>
          <a:p>
            <a:pPr algn="l" fontAlgn="auto">
              <a:lnSpc>
                <a:spcPct val="150000"/>
              </a:lnSpc>
            </a:pPr>
            <a:r>
              <a:rPr lang="zh-CN" altLang="zh-CN" sz="900" cap="all" dirty="0">
                <a:solidFill>
                  <a:schemeClr val="bg1">
                    <a:lumMod val="50000"/>
                  </a:schemeClr>
                </a:solidFill>
                <a:uFillTx/>
                <a:latin typeface="思源黑体 CN Medium" panose="020B0600000000000000" pitchFamily="34" charset="-122"/>
                <a:ea typeface="思源黑体 CN Medium" panose="020B0600000000000000" pitchFamily="34" charset="-122"/>
                <a:cs typeface="思源黑体 CN Bold" panose="020B0800000000000000" charset="-122"/>
                <a:sym typeface="+mn-ea"/>
              </a:rPr>
              <a:t>Type your content here, or select Paste in this box after copying your textType your content here, or select Paste in this box after copying your text</a:t>
            </a:r>
          </a:p>
        </p:txBody>
      </p:sp>
      <p:sp>
        <p:nvSpPr>
          <p:cNvPr id="26" name="文本框 25"/>
          <p:cNvSpPr txBox="1"/>
          <p:nvPr/>
        </p:nvSpPr>
        <p:spPr>
          <a:xfrm>
            <a:off x="1229995" y="1943703"/>
            <a:ext cx="4245978" cy="400110"/>
          </a:xfrm>
          <a:prstGeom prst="rect">
            <a:avLst/>
          </a:prstGeom>
          <a:noFill/>
        </p:spPr>
        <p:txBody>
          <a:bodyPr wrap="square" rtlCol="0">
            <a:spAutoFit/>
          </a:bodyPr>
          <a:lstStyle/>
          <a:p>
            <a:r>
              <a:rPr lang="en-US" altLang="zh-CN" sz="2000" b="0" i="0" u="none" strike="noStrike" dirty="0">
                <a:solidFill>
                  <a:schemeClr val="bg1">
                    <a:lumMod val="65000"/>
                  </a:schemeClr>
                </a:solidFill>
                <a:effectLst/>
                <a:latin typeface="思源黑体 CN Regular" panose="020B0500000000000000" charset="-122"/>
                <a:ea typeface="思源黑体 CN Regular" panose="020B0500000000000000" charset="-122"/>
              </a:rPr>
              <a:t>ENTER YOUR TITLE</a:t>
            </a:r>
          </a:p>
        </p:txBody>
      </p:sp>
      <p:sp>
        <p:nvSpPr>
          <p:cNvPr id="27" name="TextBox 103"/>
          <p:cNvSpPr txBox="1"/>
          <p:nvPr/>
        </p:nvSpPr>
        <p:spPr>
          <a:xfrm>
            <a:off x="1229995" y="1155615"/>
            <a:ext cx="3812042" cy="738505"/>
          </a:xfrm>
          <a:prstGeom prst="rect">
            <a:avLst/>
          </a:prstGeom>
          <a:noFill/>
        </p:spPr>
        <p:txBody>
          <a:bodyPr wrap="square" lIns="91421" tIns="0" rIns="91421" bIns="0" rtlCol="0" anchor="t">
            <a:spAutoFit/>
          </a:bodyPr>
          <a:lstStyle/>
          <a:p>
            <a:pPr>
              <a:lnSpc>
                <a:spcPct val="150000"/>
              </a:lnSpc>
            </a:pPr>
            <a:r>
              <a:rPr lang="zh-CN" altLang="en-US" sz="3200" b="1" dirty="0">
                <a:solidFill>
                  <a:srgbClr val="2F50A1"/>
                </a:solidFill>
                <a:latin typeface="思源黑体 CN Bold" panose="020B0800000000000000" charset="-122"/>
                <a:ea typeface="思源黑体 CN Bold" panose="020B0800000000000000" charset="-122"/>
                <a:cs typeface="华文黑体" pitchFamily="2" charset="-122"/>
              </a:rPr>
              <a:t>Enter title</a:t>
            </a:r>
          </a:p>
        </p:txBody>
      </p:sp>
      <p:cxnSp>
        <p:nvCxnSpPr>
          <p:cNvPr id="28" name="直接连接符 27"/>
          <p:cNvCxnSpPr/>
          <p:nvPr/>
        </p:nvCxnSpPr>
        <p:spPr>
          <a:xfrm>
            <a:off x="1337310" y="5443855"/>
            <a:ext cx="2962275" cy="0"/>
          </a:xfrm>
          <a:prstGeom prst="line">
            <a:avLst/>
          </a:prstGeom>
          <a:ln>
            <a:solidFill>
              <a:srgbClr val="A58391"/>
            </a:solidFill>
          </a:ln>
        </p:spPr>
        <p:style>
          <a:lnRef idx="1">
            <a:schemeClr val="accent1"/>
          </a:lnRef>
          <a:fillRef idx="0">
            <a:schemeClr val="accent1"/>
          </a:fillRef>
          <a:effectRef idx="0">
            <a:schemeClr val="accent1"/>
          </a:effectRef>
          <a:fontRef idx="minor">
            <a:schemeClr val="tx1"/>
          </a:fontRef>
        </p:style>
      </p:cxnSp>
      <p:sp>
        <p:nvSpPr>
          <p:cNvPr id="29" name="60%"/>
          <p:cNvSpPr txBox="1"/>
          <p:nvPr/>
        </p:nvSpPr>
        <p:spPr>
          <a:xfrm>
            <a:off x="1337310" y="4084955"/>
            <a:ext cx="2479675" cy="1230630"/>
          </a:xfrm>
          <a:prstGeom prst="rect">
            <a:avLst/>
          </a:prstGeom>
          <a:ln w="12700">
            <a:miter lim="400000"/>
          </a:ln>
        </p:spPr>
        <p:txBody>
          <a:bodyPr wrap="square" lIns="0" tIns="0" rIns="0" bIns="0">
            <a:spAutoFit/>
          </a:bodyPr>
          <a:lstStyle/>
          <a:p>
            <a:pPr algn="l">
              <a:defRPr sz="8000" b="0">
                <a:solidFill>
                  <a:srgbClr val="4C5056"/>
                </a:solidFill>
                <a:latin typeface="Roboto Black"/>
                <a:ea typeface="Roboto Black"/>
                <a:cs typeface="Roboto Black"/>
                <a:sym typeface="Roboto Black"/>
              </a:defRPr>
            </a:pPr>
            <a:r>
              <a:rPr lang="en-US" sz="1800">
                <a:solidFill>
                  <a:srgbClr val="2F50A1"/>
                </a:solidFill>
                <a:latin typeface="思源黑体 CN Medium" panose="020B0600000000000000" pitchFamily="34" charset="-122"/>
                <a:ea typeface="思源黑体 CN Medium" panose="020B0600000000000000" pitchFamily="34" charset="-122"/>
                <a:cs typeface="思源黑体 CN Regular" panose="020B0500000000000000" charset="-122"/>
                <a:sym typeface="思源黑体 CN Regular" panose="020B0500000000000000" charset="-122"/>
              </a:rPr>
              <a:t>50</a:t>
            </a:r>
            <a:r>
              <a:rPr sz="6000">
                <a:solidFill>
                  <a:srgbClr val="2F50A1"/>
                </a:solidFill>
                <a:latin typeface="思源黑体 CN Medium" panose="020B0600000000000000" pitchFamily="34" charset="-122"/>
                <a:ea typeface="思源黑体 CN Medium" panose="020B0600000000000000" pitchFamily="34" charset="-122"/>
                <a:cs typeface="思源黑体 CN Regular" panose="020B0500000000000000" charset="-122"/>
                <a:sym typeface="思源黑体 CN Regular" panose="020B0500000000000000" charset="-122"/>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矩形 16"/>
          <p:cNvSpPr/>
          <p:nvPr/>
        </p:nvSpPr>
        <p:spPr>
          <a:xfrm>
            <a:off x="1056431" y="1111983"/>
            <a:ext cx="2972472" cy="1502645"/>
          </a:xfrm>
          <a:prstGeom prst="rect">
            <a:avLst/>
          </a:prstGeom>
          <a:solidFill>
            <a:srgbClr val="2F50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50000"/>
              </a:lnSpc>
            </a:pPr>
            <a:endParaRPr kumimoji="1" lang="zh-CN" altLang="en-US" sz="1900" dirty="0">
              <a:solidFill>
                <a:prstClr val="white"/>
              </a:solidFill>
              <a:latin typeface="思源黑体 CN ExtraLight" panose="020B0200000000000000" charset="-122"/>
              <a:ea typeface="思源黑体 CN ExtraLight" panose="020B0200000000000000" charset="-122"/>
              <a:sym typeface="Arial" panose="020B0604020202020204" pitchFamily="34" charset="0"/>
            </a:endParaRPr>
          </a:p>
        </p:txBody>
      </p:sp>
      <p:sp>
        <p:nvSpPr>
          <p:cNvPr id="21" name="TextBox 15"/>
          <p:cNvSpPr txBox="1"/>
          <p:nvPr/>
        </p:nvSpPr>
        <p:spPr>
          <a:xfrm>
            <a:off x="1403279" y="1746074"/>
            <a:ext cx="2191608" cy="447040"/>
          </a:xfrm>
          <a:prstGeom prst="rect">
            <a:avLst/>
          </a:prstGeom>
          <a:noFill/>
        </p:spPr>
        <p:txBody>
          <a:bodyPr wrap="square" lIns="0" tIns="0" rIns="0" bIns="0" rtlCol="0">
            <a:spAutoFit/>
          </a:bodyPr>
          <a:lstStyle/>
          <a:p>
            <a:pPr algn="just">
              <a:lnSpc>
                <a:spcPct val="150000"/>
              </a:lnSpc>
            </a:pPr>
            <a:r>
              <a:rPr lang="zh-CN" altLang="en-US" sz="970" dirty="0">
                <a:solidFill>
                  <a:schemeClr val="bg1"/>
                </a:solidFill>
                <a:latin typeface="思源黑体 CN ExtraLight" panose="020B0200000000000000" charset="-122"/>
                <a:ea typeface="思源黑体 CN ExtraLight" panose="020B0200000000000000" charset="-122"/>
                <a:sym typeface="Arial" panose="020B0604020202020204" pitchFamily="34" charset="0"/>
              </a:rPr>
              <a:t>Type your content here, or select Paste in this box after copying your text</a:t>
            </a:r>
          </a:p>
        </p:txBody>
      </p:sp>
      <p:sp>
        <p:nvSpPr>
          <p:cNvPr id="22" name="TextBox 16"/>
          <p:cNvSpPr txBox="1"/>
          <p:nvPr/>
        </p:nvSpPr>
        <p:spPr>
          <a:xfrm>
            <a:off x="1396795" y="1413491"/>
            <a:ext cx="1694189" cy="153670"/>
          </a:xfrm>
          <a:prstGeom prst="rect">
            <a:avLst/>
          </a:prstGeom>
          <a:noFill/>
        </p:spPr>
        <p:txBody>
          <a:bodyPr wrap="square" lIns="0" tIns="0" rIns="0" bIns="0" rtlCol="0">
            <a:spAutoFit/>
          </a:bodyPr>
          <a:lstStyle/>
          <a:p>
            <a:r>
              <a:rPr lang="zh-CN" altLang="en-US" sz="995" dirty="0">
                <a:solidFill>
                  <a:schemeClr val="bg1"/>
                </a:solidFill>
                <a:latin typeface="思源黑体 CN ExtraLight" panose="020B0200000000000000" charset="-122"/>
                <a:ea typeface="思源黑体 CN ExtraLight" panose="020B0200000000000000" charset="-122"/>
                <a:sym typeface="Arial" panose="020B0604020202020204" pitchFamily="34" charset="0"/>
              </a:rPr>
              <a:t>Enter title</a:t>
            </a:r>
          </a:p>
        </p:txBody>
      </p:sp>
      <p:sp>
        <p:nvSpPr>
          <p:cNvPr id="6" name="矩形 5"/>
          <p:cNvSpPr/>
          <p:nvPr/>
        </p:nvSpPr>
        <p:spPr>
          <a:xfrm>
            <a:off x="4028866" y="2614393"/>
            <a:ext cx="2972472" cy="1502645"/>
          </a:xfrm>
          <a:prstGeom prst="rect">
            <a:avLst/>
          </a:prstGeom>
          <a:solidFill>
            <a:srgbClr val="2F50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50000"/>
              </a:lnSpc>
            </a:pPr>
            <a:endParaRPr kumimoji="1" lang="zh-CN" altLang="en-US" sz="1900" dirty="0">
              <a:solidFill>
                <a:prstClr val="white"/>
              </a:solidFill>
              <a:latin typeface="思源黑体 CN ExtraLight" panose="020B0200000000000000" charset="-122"/>
              <a:ea typeface="思源黑体 CN ExtraLight" panose="020B0200000000000000" charset="-122"/>
              <a:sym typeface="Arial" panose="020B0604020202020204" pitchFamily="34" charset="0"/>
            </a:endParaRPr>
          </a:p>
        </p:txBody>
      </p:sp>
      <p:sp>
        <p:nvSpPr>
          <p:cNvPr id="7" name="TextBox 15"/>
          <p:cNvSpPr txBox="1"/>
          <p:nvPr/>
        </p:nvSpPr>
        <p:spPr>
          <a:xfrm>
            <a:off x="4375714" y="3248484"/>
            <a:ext cx="2191608" cy="447040"/>
          </a:xfrm>
          <a:prstGeom prst="rect">
            <a:avLst/>
          </a:prstGeom>
          <a:noFill/>
        </p:spPr>
        <p:txBody>
          <a:bodyPr wrap="square" lIns="0" tIns="0" rIns="0" bIns="0" rtlCol="0">
            <a:spAutoFit/>
          </a:bodyPr>
          <a:lstStyle/>
          <a:p>
            <a:pPr algn="just">
              <a:lnSpc>
                <a:spcPct val="150000"/>
              </a:lnSpc>
            </a:pPr>
            <a:r>
              <a:rPr lang="zh-CN" altLang="en-US" sz="970" dirty="0">
                <a:solidFill>
                  <a:schemeClr val="bg1"/>
                </a:solidFill>
                <a:latin typeface="思源黑体 CN ExtraLight" panose="020B0200000000000000" charset="-122"/>
                <a:ea typeface="思源黑体 CN ExtraLight" panose="020B0200000000000000" charset="-122"/>
                <a:sym typeface="Arial" panose="020B0604020202020204" pitchFamily="34" charset="0"/>
              </a:rPr>
              <a:t>Type your content here, or select Paste in this box after copying your text</a:t>
            </a:r>
          </a:p>
        </p:txBody>
      </p:sp>
      <p:sp>
        <p:nvSpPr>
          <p:cNvPr id="8" name="TextBox 16"/>
          <p:cNvSpPr txBox="1"/>
          <p:nvPr/>
        </p:nvSpPr>
        <p:spPr>
          <a:xfrm>
            <a:off x="4369230" y="2915901"/>
            <a:ext cx="1694189" cy="153670"/>
          </a:xfrm>
          <a:prstGeom prst="rect">
            <a:avLst/>
          </a:prstGeom>
          <a:noFill/>
        </p:spPr>
        <p:txBody>
          <a:bodyPr wrap="square" lIns="0" tIns="0" rIns="0" bIns="0" rtlCol="0">
            <a:spAutoFit/>
          </a:bodyPr>
          <a:lstStyle/>
          <a:p>
            <a:r>
              <a:rPr lang="zh-CN" altLang="en-US" sz="995" dirty="0">
                <a:solidFill>
                  <a:schemeClr val="bg1"/>
                </a:solidFill>
                <a:latin typeface="思源黑体 CN ExtraLight" panose="020B0200000000000000" charset="-122"/>
                <a:ea typeface="思源黑体 CN ExtraLight" panose="020B0200000000000000" charset="-122"/>
                <a:sym typeface="Arial" panose="020B0604020202020204" pitchFamily="34" charset="0"/>
              </a:rPr>
              <a:t>Enter title</a:t>
            </a:r>
          </a:p>
        </p:txBody>
      </p:sp>
      <p:sp>
        <p:nvSpPr>
          <p:cNvPr id="10" name="矩形 9"/>
          <p:cNvSpPr/>
          <p:nvPr/>
        </p:nvSpPr>
        <p:spPr>
          <a:xfrm>
            <a:off x="1056431" y="4116803"/>
            <a:ext cx="2972472" cy="1502645"/>
          </a:xfrm>
          <a:prstGeom prst="rect">
            <a:avLst/>
          </a:prstGeom>
          <a:solidFill>
            <a:srgbClr val="2F50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50000"/>
              </a:lnSpc>
            </a:pPr>
            <a:endParaRPr kumimoji="1" lang="zh-CN" altLang="en-US" sz="1900" dirty="0">
              <a:solidFill>
                <a:prstClr val="white"/>
              </a:solidFill>
              <a:latin typeface="思源黑体 CN ExtraLight" panose="020B0200000000000000" charset="-122"/>
              <a:ea typeface="思源黑体 CN ExtraLight" panose="020B0200000000000000" charset="-122"/>
              <a:sym typeface="Arial" panose="020B0604020202020204" pitchFamily="34" charset="0"/>
            </a:endParaRPr>
          </a:p>
        </p:txBody>
      </p:sp>
      <p:sp>
        <p:nvSpPr>
          <p:cNvPr id="13" name="TextBox 15"/>
          <p:cNvSpPr txBox="1"/>
          <p:nvPr/>
        </p:nvSpPr>
        <p:spPr>
          <a:xfrm>
            <a:off x="1403279" y="4750894"/>
            <a:ext cx="2191608" cy="447040"/>
          </a:xfrm>
          <a:prstGeom prst="rect">
            <a:avLst/>
          </a:prstGeom>
          <a:noFill/>
        </p:spPr>
        <p:txBody>
          <a:bodyPr wrap="square" lIns="0" tIns="0" rIns="0" bIns="0" rtlCol="0">
            <a:spAutoFit/>
          </a:bodyPr>
          <a:lstStyle/>
          <a:p>
            <a:pPr algn="just">
              <a:lnSpc>
                <a:spcPct val="150000"/>
              </a:lnSpc>
            </a:pPr>
            <a:r>
              <a:rPr lang="zh-CN" altLang="en-US" sz="970" dirty="0">
                <a:solidFill>
                  <a:schemeClr val="bg1"/>
                </a:solidFill>
                <a:latin typeface="思源黑体 CN ExtraLight" panose="020B0200000000000000" charset="-122"/>
                <a:ea typeface="思源黑体 CN ExtraLight" panose="020B0200000000000000" charset="-122"/>
                <a:sym typeface="Arial" panose="020B0604020202020204" pitchFamily="34" charset="0"/>
              </a:rPr>
              <a:t>Type your content here, or select Paste in this box after copying your text</a:t>
            </a:r>
          </a:p>
        </p:txBody>
      </p:sp>
      <p:sp>
        <p:nvSpPr>
          <p:cNvPr id="14" name="TextBox 16"/>
          <p:cNvSpPr txBox="1"/>
          <p:nvPr/>
        </p:nvSpPr>
        <p:spPr>
          <a:xfrm>
            <a:off x="1396795" y="4418311"/>
            <a:ext cx="1694189" cy="153670"/>
          </a:xfrm>
          <a:prstGeom prst="rect">
            <a:avLst/>
          </a:prstGeom>
          <a:noFill/>
        </p:spPr>
        <p:txBody>
          <a:bodyPr wrap="square" lIns="0" tIns="0" rIns="0" bIns="0" rtlCol="0">
            <a:spAutoFit/>
          </a:bodyPr>
          <a:lstStyle/>
          <a:p>
            <a:r>
              <a:rPr lang="zh-CN" altLang="en-US" sz="995" dirty="0">
                <a:solidFill>
                  <a:schemeClr val="bg1"/>
                </a:solidFill>
                <a:latin typeface="思源黑体 CN ExtraLight" panose="020B0200000000000000" charset="-122"/>
                <a:ea typeface="思源黑体 CN ExtraLight" panose="020B0200000000000000" charset="-122"/>
                <a:sym typeface="Arial" panose="020B0604020202020204" pitchFamily="34" charset="0"/>
              </a:rPr>
              <a:t>Enter title</a:t>
            </a:r>
          </a:p>
        </p:txBody>
      </p:sp>
      <p:sp>
        <p:nvSpPr>
          <p:cNvPr id="19" name="矩形 18"/>
          <p:cNvSpPr/>
          <p:nvPr/>
        </p:nvSpPr>
        <p:spPr>
          <a:xfrm>
            <a:off x="4028866" y="1099283"/>
            <a:ext cx="2972472" cy="150264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50000"/>
              </a:lnSpc>
            </a:pPr>
            <a:endParaRPr kumimoji="1" lang="zh-CN" altLang="en-US" sz="1900" dirty="0">
              <a:solidFill>
                <a:prstClr val="white"/>
              </a:solidFill>
              <a:latin typeface="思源黑体 CN ExtraLight" panose="020B0200000000000000" charset="-122"/>
              <a:ea typeface="思源黑体 CN ExtraLight" panose="020B0200000000000000" charset="-122"/>
              <a:sym typeface="Arial" panose="020B0604020202020204" pitchFamily="34" charset="0"/>
            </a:endParaRPr>
          </a:p>
        </p:txBody>
      </p:sp>
      <p:sp>
        <p:nvSpPr>
          <p:cNvPr id="20" name="TextBox 15"/>
          <p:cNvSpPr txBox="1"/>
          <p:nvPr/>
        </p:nvSpPr>
        <p:spPr>
          <a:xfrm>
            <a:off x="4375714" y="1746074"/>
            <a:ext cx="2191608" cy="447040"/>
          </a:xfrm>
          <a:prstGeom prst="rect">
            <a:avLst/>
          </a:prstGeom>
          <a:noFill/>
        </p:spPr>
        <p:txBody>
          <a:bodyPr wrap="square" lIns="0" tIns="0" rIns="0" bIns="0" rtlCol="0">
            <a:spAutoFit/>
          </a:bodyPr>
          <a:lstStyle/>
          <a:p>
            <a:pPr algn="just">
              <a:lnSpc>
                <a:spcPct val="150000"/>
              </a:lnSpc>
            </a:pPr>
            <a:r>
              <a:rPr lang="zh-CN" altLang="en-US" sz="970" dirty="0">
                <a:solidFill>
                  <a:schemeClr val="tx1">
                    <a:lumMod val="65000"/>
                    <a:lumOff val="35000"/>
                  </a:schemeClr>
                </a:solidFill>
                <a:latin typeface="思源黑体 CN ExtraLight" panose="020B0200000000000000" charset="-122"/>
                <a:ea typeface="思源黑体 CN ExtraLight" panose="020B0200000000000000" charset="-122"/>
                <a:sym typeface="Arial" panose="020B0604020202020204" pitchFamily="34" charset="0"/>
              </a:rPr>
              <a:t>Type your content here, or select Paste in this box after copying your text</a:t>
            </a:r>
          </a:p>
        </p:txBody>
      </p:sp>
      <p:sp>
        <p:nvSpPr>
          <p:cNvPr id="23" name="TextBox 16"/>
          <p:cNvSpPr txBox="1"/>
          <p:nvPr/>
        </p:nvSpPr>
        <p:spPr>
          <a:xfrm>
            <a:off x="4369230" y="1413491"/>
            <a:ext cx="1694189" cy="153670"/>
          </a:xfrm>
          <a:prstGeom prst="rect">
            <a:avLst/>
          </a:prstGeom>
          <a:noFill/>
        </p:spPr>
        <p:txBody>
          <a:bodyPr wrap="square" lIns="0" tIns="0" rIns="0" bIns="0" rtlCol="0">
            <a:spAutoFit/>
          </a:bodyPr>
          <a:lstStyle/>
          <a:p>
            <a:r>
              <a:rPr lang="zh-CN" altLang="en-US" sz="995" dirty="0">
                <a:solidFill>
                  <a:schemeClr val="tx1">
                    <a:lumMod val="65000"/>
                    <a:lumOff val="35000"/>
                  </a:schemeClr>
                </a:solidFill>
                <a:latin typeface="思源黑体 CN ExtraLight" panose="020B0200000000000000" charset="-122"/>
                <a:ea typeface="思源黑体 CN ExtraLight" panose="020B0200000000000000" charset="-122"/>
                <a:sym typeface="Arial" panose="020B0604020202020204" pitchFamily="34" charset="0"/>
              </a:rPr>
              <a:t>Enter title</a:t>
            </a:r>
          </a:p>
        </p:txBody>
      </p:sp>
      <p:sp>
        <p:nvSpPr>
          <p:cNvPr id="24" name="矩形 23"/>
          <p:cNvSpPr/>
          <p:nvPr/>
        </p:nvSpPr>
        <p:spPr>
          <a:xfrm>
            <a:off x="4028866" y="4104103"/>
            <a:ext cx="2972472" cy="150264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50000"/>
              </a:lnSpc>
            </a:pPr>
            <a:endParaRPr kumimoji="1" lang="zh-CN" altLang="en-US" sz="1900" dirty="0">
              <a:solidFill>
                <a:prstClr val="white"/>
              </a:solidFill>
              <a:latin typeface="思源黑体 CN ExtraLight" panose="020B0200000000000000" charset="-122"/>
              <a:ea typeface="思源黑体 CN ExtraLight" panose="020B0200000000000000" charset="-122"/>
              <a:sym typeface="Arial" panose="020B0604020202020204" pitchFamily="34" charset="0"/>
            </a:endParaRPr>
          </a:p>
        </p:txBody>
      </p:sp>
      <p:sp>
        <p:nvSpPr>
          <p:cNvPr id="25" name="TextBox 15"/>
          <p:cNvSpPr txBox="1"/>
          <p:nvPr/>
        </p:nvSpPr>
        <p:spPr>
          <a:xfrm>
            <a:off x="4375714" y="4750894"/>
            <a:ext cx="2191608" cy="447040"/>
          </a:xfrm>
          <a:prstGeom prst="rect">
            <a:avLst/>
          </a:prstGeom>
          <a:noFill/>
        </p:spPr>
        <p:txBody>
          <a:bodyPr wrap="square" lIns="0" tIns="0" rIns="0" bIns="0" rtlCol="0">
            <a:spAutoFit/>
          </a:bodyPr>
          <a:lstStyle/>
          <a:p>
            <a:pPr algn="just">
              <a:lnSpc>
                <a:spcPct val="150000"/>
              </a:lnSpc>
            </a:pPr>
            <a:r>
              <a:rPr lang="zh-CN" altLang="en-US" sz="970" dirty="0">
                <a:solidFill>
                  <a:schemeClr val="tx1">
                    <a:lumMod val="65000"/>
                    <a:lumOff val="35000"/>
                  </a:schemeClr>
                </a:solidFill>
                <a:latin typeface="思源黑体 CN ExtraLight" panose="020B0200000000000000" charset="-122"/>
                <a:ea typeface="思源黑体 CN ExtraLight" panose="020B0200000000000000" charset="-122"/>
                <a:sym typeface="Arial" panose="020B0604020202020204" pitchFamily="34" charset="0"/>
              </a:rPr>
              <a:t>Type your content here, or select Paste in this box after copying your text</a:t>
            </a:r>
          </a:p>
        </p:txBody>
      </p:sp>
      <p:sp>
        <p:nvSpPr>
          <p:cNvPr id="26" name="TextBox 16"/>
          <p:cNvSpPr txBox="1"/>
          <p:nvPr/>
        </p:nvSpPr>
        <p:spPr>
          <a:xfrm>
            <a:off x="4369230" y="4418311"/>
            <a:ext cx="1694189" cy="153670"/>
          </a:xfrm>
          <a:prstGeom prst="rect">
            <a:avLst/>
          </a:prstGeom>
          <a:noFill/>
        </p:spPr>
        <p:txBody>
          <a:bodyPr wrap="square" lIns="0" tIns="0" rIns="0" bIns="0" rtlCol="0">
            <a:spAutoFit/>
          </a:bodyPr>
          <a:lstStyle/>
          <a:p>
            <a:r>
              <a:rPr lang="zh-CN" altLang="en-US" sz="995" dirty="0">
                <a:solidFill>
                  <a:schemeClr val="tx1">
                    <a:lumMod val="65000"/>
                    <a:lumOff val="35000"/>
                  </a:schemeClr>
                </a:solidFill>
                <a:latin typeface="思源黑体 CN ExtraLight" panose="020B0200000000000000" charset="-122"/>
                <a:ea typeface="思源黑体 CN ExtraLight" panose="020B0200000000000000" charset="-122"/>
                <a:sym typeface="Arial" panose="020B0604020202020204" pitchFamily="34" charset="0"/>
              </a:rPr>
              <a:t>Enter title</a:t>
            </a:r>
          </a:p>
        </p:txBody>
      </p:sp>
      <p:sp>
        <p:nvSpPr>
          <p:cNvPr id="27" name="矩形 26"/>
          <p:cNvSpPr/>
          <p:nvPr/>
        </p:nvSpPr>
        <p:spPr>
          <a:xfrm>
            <a:off x="1056431" y="2601693"/>
            <a:ext cx="2972472" cy="150264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50000"/>
              </a:lnSpc>
            </a:pPr>
            <a:endParaRPr kumimoji="1" lang="zh-CN" altLang="en-US" sz="1900" dirty="0">
              <a:solidFill>
                <a:prstClr val="white"/>
              </a:solidFill>
              <a:latin typeface="思源黑体 CN ExtraLight" panose="020B0200000000000000" charset="-122"/>
              <a:ea typeface="思源黑体 CN ExtraLight" panose="020B0200000000000000" charset="-122"/>
              <a:sym typeface="Arial" panose="020B0604020202020204" pitchFamily="34" charset="0"/>
            </a:endParaRPr>
          </a:p>
        </p:txBody>
      </p:sp>
      <p:sp>
        <p:nvSpPr>
          <p:cNvPr id="28" name="TextBox 15"/>
          <p:cNvSpPr txBox="1"/>
          <p:nvPr/>
        </p:nvSpPr>
        <p:spPr>
          <a:xfrm>
            <a:off x="1403279" y="3248484"/>
            <a:ext cx="2191608" cy="447040"/>
          </a:xfrm>
          <a:prstGeom prst="rect">
            <a:avLst/>
          </a:prstGeom>
          <a:noFill/>
        </p:spPr>
        <p:txBody>
          <a:bodyPr wrap="square" lIns="0" tIns="0" rIns="0" bIns="0" rtlCol="0">
            <a:spAutoFit/>
          </a:bodyPr>
          <a:lstStyle/>
          <a:p>
            <a:pPr algn="just">
              <a:lnSpc>
                <a:spcPct val="150000"/>
              </a:lnSpc>
            </a:pPr>
            <a:r>
              <a:rPr lang="zh-CN" altLang="en-US" sz="970" dirty="0">
                <a:solidFill>
                  <a:schemeClr val="tx1">
                    <a:lumMod val="65000"/>
                    <a:lumOff val="35000"/>
                  </a:schemeClr>
                </a:solidFill>
                <a:latin typeface="思源黑体 CN ExtraLight" panose="020B0200000000000000" charset="-122"/>
                <a:ea typeface="思源黑体 CN ExtraLight" panose="020B0200000000000000" charset="-122"/>
                <a:sym typeface="Arial" panose="020B0604020202020204" pitchFamily="34" charset="0"/>
              </a:rPr>
              <a:t>Type your content here, or select Paste in this box after copying your text</a:t>
            </a:r>
          </a:p>
        </p:txBody>
      </p:sp>
      <p:sp>
        <p:nvSpPr>
          <p:cNvPr id="33" name="TextBox 16"/>
          <p:cNvSpPr txBox="1"/>
          <p:nvPr/>
        </p:nvSpPr>
        <p:spPr>
          <a:xfrm>
            <a:off x="1396795" y="2915901"/>
            <a:ext cx="1694189" cy="153670"/>
          </a:xfrm>
          <a:prstGeom prst="rect">
            <a:avLst/>
          </a:prstGeom>
          <a:noFill/>
        </p:spPr>
        <p:txBody>
          <a:bodyPr wrap="square" lIns="0" tIns="0" rIns="0" bIns="0" rtlCol="0">
            <a:spAutoFit/>
          </a:bodyPr>
          <a:lstStyle/>
          <a:p>
            <a:r>
              <a:rPr lang="zh-CN" altLang="en-US" sz="995" dirty="0">
                <a:solidFill>
                  <a:schemeClr val="tx1">
                    <a:lumMod val="65000"/>
                    <a:lumOff val="35000"/>
                  </a:schemeClr>
                </a:solidFill>
                <a:latin typeface="思源黑体 CN ExtraLight" panose="020B0200000000000000" charset="-122"/>
                <a:ea typeface="思源黑体 CN ExtraLight" panose="020B0200000000000000" charset="-122"/>
                <a:sym typeface="Arial" panose="020B0604020202020204" pitchFamily="34" charset="0"/>
              </a:rPr>
              <a:t>Enter title</a:t>
            </a:r>
          </a:p>
        </p:txBody>
      </p:sp>
      <p:sp>
        <p:nvSpPr>
          <p:cNvPr id="43" name="文本框 42"/>
          <p:cNvSpPr txBox="1"/>
          <p:nvPr/>
        </p:nvSpPr>
        <p:spPr>
          <a:xfrm>
            <a:off x="9704070" y="1579880"/>
            <a:ext cx="1579245" cy="337185"/>
          </a:xfrm>
          <a:prstGeom prst="rect">
            <a:avLst/>
          </a:prstGeom>
          <a:noFill/>
        </p:spPr>
        <p:txBody>
          <a:bodyPr wrap="square" rtlCol="0">
            <a:spAutoFit/>
          </a:bodyPr>
          <a:lstStyle/>
          <a:p>
            <a:pPr algn="l"/>
            <a:r>
              <a:rPr lang="zh-CN" sz="1600" cap="all">
                <a:solidFill>
                  <a:srgbClr val="2F50A1"/>
                </a:solidFill>
                <a:uFillTx/>
                <a:latin typeface="思源黑体 CN Bold" panose="020B0800000000000000" charset="-122"/>
                <a:ea typeface="思源黑体 CN Bold" panose="020B0800000000000000" charset="-122"/>
                <a:cs typeface="思源黑体 CN Bold" panose="020B0800000000000000" charset="-122"/>
                <a:sym typeface="+mn-ea"/>
              </a:rPr>
              <a:t>Please ent</a:t>
            </a:r>
            <a:endParaRPr lang="zh-CN" altLang="zh-CN" sz="1600" cap="all">
              <a:solidFill>
                <a:srgbClr val="2F50A1"/>
              </a:solidFill>
              <a:uFillTx/>
              <a:latin typeface="思源黑体 CN Bold" panose="020B0800000000000000" charset="-122"/>
              <a:ea typeface="思源黑体 CN Bold" panose="020B0800000000000000" charset="-122"/>
              <a:cs typeface="思源黑体 CN Bold" panose="020B0800000000000000" charset="-122"/>
              <a:sym typeface="+mn-ea"/>
            </a:endParaRPr>
          </a:p>
        </p:txBody>
      </p:sp>
      <p:sp>
        <p:nvSpPr>
          <p:cNvPr id="45" name="TextBox 106"/>
          <p:cNvSpPr txBox="1"/>
          <p:nvPr/>
        </p:nvSpPr>
        <p:spPr>
          <a:xfrm>
            <a:off x="8104505" y="3020060"/>
            <a:ext cx="2860675" cy="923290"/>
          </a:xfrm>
          <a:prstGeom prst="rect">
            <a:avLst/>
          </a:prstGeom>
          <a:noFill/>
        </p:spPr>
        <p:txBody>
          <a:bodyPr wrap="square" lIns="0" tIns="0" rIns="0" bIns="0" rtlCol="0">
            <a:spAutoFit/>
          </a:bodyPr>
          <a:lstStyle/>
          <a:p>
            <a:pPr algn="r">
              <a:lnSpc>
                <a:spcPct val="150000"/>
              </a:lnSpc>
            </a:pPr>
            <a:r>
              <a:rPr lang="zh-CN" altLang="en-US" sz="1000" dirty="0">
                <a:solidFill>
                  <a:schemeClr val="tx1"/>
                </a:solidFill>
                <a:latin typeface="思源黑体 CN Regular" panose="020B0500000000000000" charset="-122"/>
                <a:ea typeface="思源黑体 CN Regular" panose="020B0500000000000000" charset="-122"/>
                <a:cs typeface="+mn-ea"/>
                <a:sym typeface="+mn-lt"/>
              </a:rPr>
              <a:t>Type your content here, or select Paste in this box after copying your textType your content here, or select Paste in this box after copying your text</a:t>
            </a:r>
          </a:p>
        </p:txBody>
      </p:sp>
      <p:sp>
        <p:nvSpPr>
          <p:cNvPr id="46" name="文本框 45"/>
          <p:cNvSpPr txBox="1"/>
          <p:nvPr/>
        </p:nvSpPr>
        <p:spPr>
          <a:xfrm>
            <a:off x="9756140" y="2575560"/>
            <a:ext cx="1233805" cy="368300"/>
          </a:xfrm>
          <a:prstGeom prst="rect">
            <a:avLst/>
          </a:prstGeom>
          <a:noFill/>
        </p:spPr>
        <p:txBody>
          <a:bodyPr wrap="none" rtlCol="0" anchor="t">
            <a:spAutoFit/>
          </a:bodyPr>
          <a:lstStyle/>
          <a:p>
            <a:pPr algn="l"/>
            <a:r>
              <a:rPr lang="zh-CN" altLang="en-US" dirty="0">
                <a:solidFill>
                  <a:srgbClr val="2F50A1"/>
                </a:solidFill>
                <a:latin typeface="思源黑体 CN Regular" panose="020B0500000000000000" charset="-122"/>
                <a:ea typeface="思源黑体 CN Regular" panose="020B0500000000000000" charset="-122"/>
                <a:cs typeface="思源黑体 CN Regular" panose="020B0500000000000000" charset="-122"/>
                <a:sym typeface="+mn-ea"/>
              </a:rPr>
              <a:t>Enter title</a:t>
            </a:r>
          </a:p>
        </p:txBody>
      </p:sp>
      <p:sp>
        <p:nvSpPr>
          <p:cNvPr id="47" name="TextBox 106"/>
          <p:cNvSpPr txBox="1"/>
          <p:nvPr/>
        </p:nvSpPr>
        <p:spPr>
          <a:xfrm>
            <a:off x="8104505" y="4556760"/>
            <a:ext cx="2860675" cy="923290"/>
          </a:xfrm>
          <a:prstGeom prst="rect">
            <a:avLst/>
          </a:prstGeom>
          <a:noFill/>
        </p:spPr>
        <p:txBody>
          <a:bodyPr wrap="square" lIns="0" tIns="0" rIns="0" bIns="0" rtlCol="0">
            <a:spAutoFit/>
          </a:bodyPr>
          <a:lstStyle/>
          <a:p>
            <a:pPr algn="r">
              <a:lnSpc>
                <a:spcPct val="150000"/>
              </a:lnSpc>
            </a:pPr>
            <a:r>
              <a:rPr lang="zh-CN" altLang="en-US" sz="1000" dirty="0">
                <a:latin typeface="思源黑体 CN Regular" panose="020B0500000000000000" charset="-122"/>
                <a:ea typeface="思源黑体 CN Regular" panose="020B0500000000000000" charset="-122"/>
                <a:cs typeface="+mn-ea"/>
                <a:sym typeface="+mn-lt"/>
              </a:rPr>
              <a:t>Type your content here, or select Paste in this box after copying your textType your content here, or select Paste in this box after copying your text</a:t>
            </a:r>
          </a:p>
        </p:txBody>
      </p:sp>
      <p:sp>
        <p:nvSpPr>
          <p:cNvPr id="44" name="文本框 43"/>
          <p:cNvSpPr txBox="1"/>
          <p:nvPr/>
        </p:nvSpPr>
        <p:spPr>
          <a:xfrm>
            <a:off x="8496935" y="1001395"/>
            <a:ext cx="3610610" cy="553085"/>
          </a:xfrm>
          <a:prstGeom prst="rect">
            <a:avLst/>
          </a:prstGeom>
          <a:noFill/>
        </p:spPr>
        <p:txBody>
          <a:bodyPr wrap="square" rtlCol="0">
            <a:spAutoFit/>
          </a:bodyPr>
          <a:lstStyle/>
          <a:p>
            <a:pPr algn="l"/>
            <a:r>
              <a:rPr lang="zh-CN" altLang="zh-CN" sz="3000" cap="all">
                <a:solidFill>
                  <a:srgbClr val="2F50A1"/>
                </a:solidFill>
                <a:uFillTx/>
                <a:latin typeface="思源黑体 CN Medium" panose="020B0600000000000000" pitchFamily="34" charset="-122"/>
                <a:ea typeface="思源黑体 CN Medium" panose="020B0600000000000000" pitchFamily="34" charset="-122"/>
                <a:cs typeface="思源黑体 CN Bold" panose="020B0800000000000000" charset="-122"/>
                <a:sym typeface="+mn-ea"/>
              </a:rPr>
              <a:t>Enter title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任意多边形: 形状 7"/>
          <p:cNvSpPr/>
          <p:nvPr/>
        </p:nvSpPr>
        <p:spPr>
          <a:xfrm>
            <a:off x="4263390" y="1133475"/>
            <a:ext cx="3458845" cy="6048375"/>
          </a:xfrm>
          <a:custGeom>
            <a:avLst/>
            <a:gdLst>
              <a:gd name="connsiteX0" fmla="*/ 0 w 5447"/>
              <a:gd name="connsiteY0" fmla="*/ 0 h 9525"/>
              <a:gd name="connsiteX1" fmla="*/ 5447 w 5447"/>
              <a:gd name="connsiteY1" fmla="*/ 0 h 9525"/>
              <a:gd name="connsiteX2" fmla="*/ 5447 w 5447"/>
              <a:gd name="connsiteY2" fmla="*/ 9499 h 9525"/>
              <a:gd name="connsiteX3" fmla="*/ 3017 w 5447"/>
              <a:gd name="connsiteY3" fmla="*/ 9499 h 9525"/>
              <a:gd name="connsiteX4" fmla="*/ 63 w 5447"/>
              <a:gd name="connsiteY4" fmla="*/ 9525 h 9525"/>
              <a:gd name="connsiteX5" fmla="*/ 0 w 5447"/>
              <a:gd name="connsiteY5" fmla="*/ 4622 h 9525"/>
              <a:gd name="connsiteX6" fmla="*/ 0 w 5447"/>
              <a:gd name="connsiteY6" fmla="*/ 0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7" h="9525">
                <a:moveTo>
                  <a:pt x="0" y="0"/>
                </a:moveTo>
                <a:lnTo>
                  <a:pt x="5447" y="0"/>
                </a:lnTo>
                <a:lnTo>
                  <a:pt x="5447" y="9499"/>
                </a:lnTo>
                <a:lnTo>
                  <a:pt x="3017" y="9499"/>
                </a:lnTo>
                <a:lnTo>
                  <a:pt x="63" y="9525"/>
                </a:lnTo>
                <a:lnTo>
                  <a:pt x="0" y="4622"/>
                </a:lnTo>
                <a:lnTo>
                  <a:pt x="0" y="0"/>
                </a:lnTo>
                <a:close/>
              </a:path>
            </a:pathLst>
          </a:custGeom>
          <a:gradFill>
            <a:gsLst>
              <a:gs pos="0">
                <a:srgbClr val="0765F4"/>
              </a:gs>
              <a:gs pos="53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grpSp>
        <p:nvGrpSpPr>
          <p:cNvPr id="16" name="组合 15"/>
          <p:cNvGrpSpPr/>
          <p:nvPr/>
        </p:nvGrpSpPr>
        <p:grpSpPr>
          <a:xfrm>
            <a:off x="3938269" y="1524798"/>
            <a:ext cx="4204336" cy="3822784"/>
            <a:chOff x="5539950" y="1280481"/>
            <a:chExt cx="4204391" cy="3822758"/>
          </a:xfrm>
        </p:grpSpPr>
        <p:grpSp>
          <p:nvGrpSpPr>
            <p:cNvPr id="21" name="组合 20"/>
            <p:cNvGrpSpPr/>
            <p:nvPr/>
          </p:nvGrpSpPr>
          <p:grpSpPr>
            <a:xfrm>
              <a:off x="5539950" y="1280481"/>
              <a:ext cx="4204391" cy="3396273"/>
              <a:chOff x="5539950" y="1202607"/>
              <a:chExt cx="4204391" cy="3396273"/>
            </a:xfrm>
          </p:grpSpPr>
          <p:sp>
            <p:nvSpPr>
              <p:cNvPr id="26" name="文本框 25"/>
              <p:cNvSpPr txBox="1"/>
              <p:nvPr/>
            </p:nvSpPr>
            <p:spPr>
              <a:xfrm>
                <a:off x="5619030" y="1202607"/>
                <a:ext cx="4125311" cy="2646027"/>
              </a:xfrm>
              <a:prstGeom prst="rect">
                <a:avLst/>
              </a:prstGeom>
              <a:noFill/>
            </p:spPr>
            <p:txBody>
              <a:bodyPr wrap="square" rtlCol="0">
                <a:spAutoFit/>
              </a:bodyPr>
              <a:lstStyle/>
              <a:p>
                <a:pPr algn="ctr"/>
                <a:r>
                  <a:rPr lang="en-US" altLang="zh-CN" sz="16600" dirty="0">
                    <a:solidFill>
                      <a:srgbClr val="0D31B7"/>
                    </a:solidFill>
                    <a:latin typeface="思源黑体 CN Heavy" panose="020B0A00000000000000" charset="-122"/>
                    <a:ea typeface="思源黑体 CN Heavy" panose="020B0A00000000000000" charset="-122"/>
                  </a:rPr>
                  <a:t>03</a:t>
                </a:r>
              </a:p>
            </p:txBody>
          </p:sp>
          <p:sp>
            <p:nvSpPr>
              <p:cNvPr id="27" name="文本框 26"/>
              <p:cNvSpPr txBox="1"/>
              <p:nvPr/>
            </p:nvSpPr>
            <p:spPr>
              <a:xfrm>
                <a:off x="5539950" y="3677223"/>
                <a:ext cx="4125311" cy="921657"/>
              </a:xfrm>
              <a:prstGeom prst="rect">
                <a:avLst/>
              </a:prstGeom>
              <a:noFill/>
            </p:spPr>
            <p:txBody>
              <a:bodyPr wrap="square" rtlCol="0">
                <a:spAutoFit/>
              </a:bodyPr>
              <a:lstStyle/>
              <a:p>
                <a:pPr algn="ctr"/>
                <a:r>
                  <a:rPr lang="zh-CN" altLang="en-US" sz="5400" dirty="0">
                    <a:solidFill>
                      <a:srgbClr val="125490"/>
                    </a:solidFill>
                    <a:latin typeface="思源黑体 CN Medium" panose="020B0600000000000000" pitchFamily="34" charset="-122"/>
                    <a:ea typeface="思源黑体 CN Medium" panose="020B0600000000000000" pitchFamily="34" charset="-122"/>
                  </a:rPr>
                  <a:t>Enter title</a:t>
                </a:r>
              </a:p>
            </p:txBody>
          </p:sp>
        </p:grpSp>
        <p:sp>
          <p:nvSpPr>
            <p:cNvPr id="28" name="文本框 27"/>
            <p:cNvSpPr txBox="1"/>
            <p:nvPr/>
          </p:nvSpPr>
          <p:spPr>
            <a:xfrm>
              <a:off x="6234575" y="4678427"/>
              <a:ext cx="2722051" cy="424812"/>
            </a:xfrm>
            <a:prstGeom prst="rect">
              <a:avLst/>
            </a:prstGeom>
            <a:noFill/>
          </p:spPr>
          <p:txBody>
            <a:bodyPr wrap="square" rtlCol="0">
              <a:spAutoFit/>
            </a:bodyPr>
            <a:lstStyle/>
            <a:p>
              <a:pPr algn="ctr">
                <a:lnSpc>
                  <a:spcPts val="1300"/>
                </a:lnSpc>
              </a:pPr>
              <a:r>
                <a:rPr lang="zh-CN" altLang="en-US" sz="800" b="0" i="0" dirty="0">
                  <a:solidFill>
                    <a:schemeClr val="tx1">
                      <a:lumMod val="85000"/>
                      <a:lumOff val="15000"/>
                    </a:schemeClr>
                  </a:solidFill>
                  <a:effectLst/>
                  <a:latin typeface="思源黑体 CN ExtraLight" panose="020B0200000000000000" charset="-122"/>
                  <a:ea typeface="思源黑体 CN ExtraLight" panose="020B0200000000000000" charset="-122"/>
                </a:rPr>
                <a:t>Type your content here, or select Paste in this box after copying your text</a:t>
              </a:r>
            </a:p>
          </p:txBody>
        </p:sp>
      </p:grpSp>
      <p:sp>
        <p:nvSpPr>
          <p:cNvPr id="29" name="矩形 28"/>
          <p:cNvSpPr/>
          <p:nvPr/>
        </p:nvSpPr>
        <p:spPr>
          <a:xfrm>
            <a:off x="0" y="0"/>
            <a:ext cx="12192000" cy="362585"/>
          </a:xfrm>
          <a:prstGeom prst="rect">
            <a:avLst/>
          </a:prstGeom>
          <a:solidFill>
            <a:srgbClr val="0D3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0" y="6495415"/>
            <a:ext cx="12192000" cy="362585"/>
          </a:xfrm>
          <a:prstGeom prst="rect">
            <a:avLst/>
          </a:prstGeom>
          <a:solidFill>
            <a:srgbClr val="0D3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rot="5400000">
            <a:off x="8584565" y="3247390"/>
            <a:ext cx="6858000" cy="362585"/>
          </a:xfrm>
          <a:prstGeom prst="rect">
            <a:avLst/>
          </a:prstGeom>
          <a:solidFill>
            <a:srgbClr val="0D3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rot="5400000">
            <a:off x="-3247390" y="3247390"/>
            <a:ext cx="6858000" cy="362585"/>
          </a:xfrm>
          <a:prstGeom prst="rect">
            <a:avLst/>
          </a:prstGeom>
          <a:solidFill>
            <a:srgbClr val="0D3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1"/>
          <p:cNvSpPr/>
          <p:nvPr/>
        </p:nvSpPr>
        <p:spPr>
          <a:xfrm>
            <a:off x="7228205" y="1296670"/>
            <a:ext cx="4283710" cy="454914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600" kern="2500" dirty="0">
              <a:solidFill>
                <a:schemeClr val="bg1"/>
              </a:solidFill>
              <a:latin typeface="思源黑体 ExtraLight" panose="020B0200000000000000" pitchFamily="34" charset="-122"/>
              <a:ea typeface="思源黑体 ExtraLight" panose="020B0200000000000000" pitchFamily="34" charset="-122"/>
            </a:endParaRPr>
          </a:p>
        </p:txBody>
      </p:sp>
      <p:sp>
        <p:nvSpPr>
          <p:cNvPr id="6" name="文本框 5"/>
          <p:cNvSpPr txBox="1"/>
          <p:nvPr/>
        </p:nvSpPr>
        <p:spPr>
          <a:xfrm>
            <a:off x="1620520" y="2386330"/>
            <a:ext cx="3893820" cy="2984500"/>
          </a:xfrm>
          <a:prstGeom prst="rect">
            <a:avLst/>
          </a:prstGeom>
          <a:noFill/>
        </p:spPr>
        <p:txBody>
          <a:bodyPr wrap="square" rtlCol="0">
            <a:spAutoFit/>
          </a:bodyPr>
          <a:lstStyle/>
          <a:p>
            <a:pPr algn="l" defTabSz="964565">
              <a:lnSpc>
                <a:spcPct val="140000"/>
              </a:lnSpc>
              <a:spcBef>
                <a:spcPct val="20000"/>
              </a:spcBef>
              <a:defRPr/>
            </a:pPr>
            <a:r>
              <a:rPr lang="en-US" altLang="zh-CN" sz="1000" dirty="0">
                <a:solidFill>
                  <a:schemeClr val="bg1">
                    <a:lumMod val="50000"/>
                  </a:schemeClr>
                </a:solidFill>
                <a:latin typeface="思源黑体 CN Light" panose="020B0300000000000000" charset="-122"/>
                <a:ea typeface="思源黑体 CN Light" panose="020B0300000000000000" charset="-122"/>
                <a:sym typeface="Arial" panose="020B0604020202020204" pitchFamily="34" charset="0"/>
              </a:rPr>
              <a:t>Type your content here, or select Paste in this box after copying your textType your content here, or select Paste in this box after copying your textType your content here, or select Paste in this box after copying your text</a:t>
            </a:r>
          </a:p>
          <a:p>
            <a:pPr algn="l" defTabSz="964565">
              <a:lnSpc>
                <a:spcPct val="140000"/>
              </a:lnSpc>
              <a:spcBef>
                <a:spcPct val="20000"/>
              </a:spcBef>
              <a:defRPr/>
            </a:pPr>
            <a:endParaRPr lang="en-US" altLang="zh-CN" sz="1000" dirty="0">
              <a:solidFill>
                <a:schemeClr val="bg1">
                  <a:lumMod val="50000"/>
                </a:schemeClr>
              </a:solidFill>
              <a:latin typeface="思源黑体 CN Light" panose="020B0300000000000000" charset="-122"/>
              <a:ea typeface="思源黑体 CN Light" panose="020B0300000000000000" charset="-122"/>
              <a:sym typeface="Arial" panose="020B0604020202020204" pitchFamily="34" charset="0"/>
            </a:endParaRPr>
          </a:p>
          <a:p>
            <a:pPr algn="l" defTabSz="964565">
              <a:lnSpc>
                <a:spcPct val="140000"/>
              </a:lnSpc>
              <a:spcBef>
                <a:spcPct val="20000"/>
              </a:spcBef>
              <a:defRPr/>
            </a:pPr>
            <a:endParaRPr lang="en-US" altLang="zh-CN" sz="1000" dirty="0">
              <a:solidFill>
                <a:schemeClr val="bg1">
                  <a:lumMod val="50000"/>
                </a:schemeClr>
              </a:solidFill>
              <a:latin typeface="思源黑体 CN Light" panose="020B0300000000000000" charset="-122"/>
              <a:ea typeface="思源黑体 CN Light" panose="020B0300000000000000" charset="-122"/>
              <a:sym typeface="Arial" panose="020B0604020202020204" pitchFamily="34" charset="0"/>
            </a:endParaRPr>
          </a:p>
          <a:p>
            <a:pPr algn="l" defTabSz="964565">
              <a:lnSpc>
                <a:spcPct val="140000"/>
              </a:lnSpc>
              <a:spcBef>
                <a:spcPct val="20000"/>
              </a:spcBef>
              <a:defRPr/>
            </a:pPr>
            <a:r>
              <a:rPr lang="en-US" altLang="zh-CN" sz="1000" dirty="0">
                <a:solidFill>
                  <a:schemeClr val="bg1">
                    <a:lumMod val="50000"/>
                  </a:schemeClr>
                </a:solidFill>
                <a:latin typeface="思源黑体 CN Light" panose="020B0300000000000000" charset="-122"/>
                <a:ea typeface="思源黑体 CN Light" panose="020B0300000000000000" charset="-122"/>
                <a:sym typeface="Arial" panose="020B0604020202020204" pitchFamily="34" charset="0"/>
              </a:rPr>
              <a:t>Type your content here, or select Paste in this box after copying your textType your content here, or select Paste in this box after copying your textType your content here, or select Paste in this box after copying your textType your content here, or select Paste in this box after copying your textType your content here, or select Paste in this box after copying your textType your content here, or select Paste in this box after copying your text</a:t>
            </a:r>
          </a:p>
        </p:txBody>
      </p:sp>
      <p:sp>
        <p:nvSpPr>
          <p:cNvPr id="25" name="TextBox 81"/>
          <p:cNvSpPr txBox="1"/>
          <p:nvPr/>
        </p:nvSpPr>
        <p:spPr>
          <a:xfrm>
            <a:off x="8494395" y="3832860"/>
            <a:ext cx="1128395" cy="332105"/>
          </a:xfrm>
          <a:prstGeom prst="rect">
            <a:avLst/>
          </a:prstGeom>
          <a:noFill/>
        </p:spPr>
        <p:txBody>
          <a:bodyPr wrap="none" lIns="0" tIns="0" rIns="0" bIns="0" rtlCol="0" anchor="t" anchorCtr="0">
            <a:spAutoFit/>
          </a:bodyPr>
          <a:lstStyle/>
          <a:p>
            <a:pPr algn="l">
              <a:lnSpc>
                <a:spcPct val="120000"/>
              </a:lnSpc>
            </a:pPr>
            <a:r>
              <a:rPr lang="zh-CN" altLang="en-US">
                <a:solidFill>
                  <a:srgbClr val="2F50A1"/>
                </a:solidFill>
                <a:latin typeface="思源黑体 CN Bold" panose="020B0800000000000000" charset="-122"/>
                <a:ea typeface="思源黑体 CN Bold" panose="020B0800000000000000" charset="-122"/>
                <a:sym typeface="Arial" panose="020B0604020202020204" pitchFamily="34" charset="0"/>
              </a:rPr>
              <a:t>Enter title</a:t>
            </a:r>
          </a:p>
        </p:txBody>
      </p:sp>
      <p:sp>
        <p:nvSpPr>
          <p:cNvPr id="26" name="TextBox 82"/>
          <p:cNvSpPr txBox="1"/>
          <p:nvPr/>
        </p:nvSpPr>
        <p:spPr>
          <a:xfrm>
            <a:off x="8494395" y="4380865"/>
            <a:ext cx="2865755" cy="958850"/>
          </a:xfrm>
          <a:prstGeom prst="rect">
            <a:avLst/>
          </a:prstGeom>
          <a:noFill/>
        </p:spPr>
        <p:txBody>
          <a:bodyPr wrap="square" lIns="0" tIns="0" rIns="0" bIns="0" rtlCol="0" anchor="t" anchorCtr="0">
            <a:spAutoFit/>
          </a:bodyPr>
          <a:lstStyle/>
          <a:p>
            <a:pPr algn="l">
              <a:lnSpc>
                <a:spcPct val="130000"/>
              </a:lnSpc>
            </a:pPr>
            <a:r>
              <a:rPr lang="zh-CN" altLang="en-US" sz="1200" dirty="0">
                <a:solidFill>
                  <a:schemeClr val="tx1">
                    <a:lumMod val="50000"/>
                    <a:lumOff val="50000"/>
                  </a:schemeClr>
                </a:solidFill>
                <a:latin typeface="思源黑体 CN Light" panose="020B0300000000000000" charset="-122"/>
                <a:ea typeface="思源黑体 CN Light" panose="020B0300000000000000" charset="-122"/>
                <a:sym typeface="Arial" panose="020B0604020202020204" pitchFamily="34" charset="0"/>
              </a:rPr>
              <a:t>Type your content here, or select Paste in this box after copying your textType your content here, or select Paste in this box after copying your text</a:t>
            </a:r>
          </a:p>
        </p:txBody>
      </p:sp>
      <p:sp>
        <p:nvSpPr>
          <p:cNvPr id="49" name="TextBox 81"/>
          <p:cNvSpPr txBox="1"/>
          <p:nvPr/>
        </p:nvSpPr>
        <p:spPr>
          <a:xfrm>
            <a:off x="8494395" y="1712595"/>
            <a:ext cx="1128395" cy="332105"/>
          </a:xfrm>
          <a:prstGeom prst="rect">
            <a:avLst/>
          </a:prstGeom>
          <a:noFill/>
        </p:spPr>
        <p:txBody>
          <a:bodyPr wrap="none" lIns="0" tIns="0" rIns="0" bIns="0" rtlCol="0" anchor="t" anchorCtr="0">
            <a:spAutoFit/>
          </a:bodyPr>
          <a:lstStyle/>
          <a:p>
            <a:pPr algn="l">
              <a:lnSpc>
                <a:spcPct val="120000"/>
              </a:lnSpc>
            </a:pPr>
            <a:r>
              <a:rPr lang="zh-CN" altLang="en-US">
                <a:solidFill>
                  <a:srgbClr val="2F50A1"/>
                </a:solidFill>
                <a:latin typeface="思源黑体 CN Bold" panose="020B0800000000000000" charset="-122"/>
                <a:ea typeface="思源黑体 CN Bold" panose="020B0800000000000000" charset="-122"/>
                <a:sym typeface="Arial" panose="020B0604020202020204" pitchFamily="34" charset="0"/>
              </a:rPr>
              <a:t>Enter title</a:t>
            </a:r>
          </a:p>
        </p:txBody>
      </p:sp>
      <p:sp>
        <p:nvSpPr>
          <p:cNvPr id="51" name="TextBox 82"/>
          <p:cNvSpPr txBox="1"/>
          <p:nvPr/>
        </p:nvSpPr>
        <p:spPr>
          <a:xfrm>
            <a:off x="8494395" y="2261235"/>
            <a:ext cx="2865755" cy="958850"/>
          </a:xfrm>
          <a:prstGeom prst="rect">
            <a:avLst/>
          </a:prstGeom>
          <a:noFill/>
        </p:spPr>
        <p:txBody>
          <a:bodyPr wrap="square" lIns="0" tIns="0" rIns="0" bIns="0" rtlCol="0" anchor="t" anchorCtr="0">
            <a:spAutoFit/>
          </a:bodyPr>
          <a:lstStyle/>
          <a:p>
            <a:pPr algn="l">
              <a:lnSpc>
                <a:spcPct val="130000"/>
              </a:lnSpc>
            </a:pPr>
            <a:r>
              <a:rPr lang="zh-CN" altLang="en-US" sz="1200" dirty="0">
                <a:solidFill>
                  <a:schemeClr val="tx1">
                    <a:lumMod val="50000"/>
                    <a:lumOff val="50000"/>
                  </a:schemeClr>
                </a:solidFill>
                <a:latin typeface="思源黑体 CN Light" panose="020B0300000000000000" charset="-122"/>
                <a:ea typeface="思源黑体 CN Light" panose="020B0300000000000000" charset="-122"/>
                <a:sym typeface="Arial" panose="020B0604020202020204" pitchFamily="34" charset="0"/>
              </a:rPr>
              <a:t>Type your content here, or select Paste in this box after copying your textType your content here, or select Paste in this box after copying your text</a:t>
            </a:r>
          </a:p>
        </p:txBody>
      </p:sp>
      <p:sp>
        <p:nvSpPr>
          <p:cNvPr id="43" name="TextBox 81"/>
          <p:cNvSpPr txBox="1"/>
          <p:nvPr/>
        </p:nvSpPr>
        <p:spPr>
          <a:xfrm>
            <a:off x="1689100" y="1436370"/>
            <a:ext cx="2668270" cy="516255"/>
          </a:xfrm>
          <a:prstGeom prst="rect">
            <a:avLst/>
          </a:prstGeom>
          <a:noFill/>
        </p:spPr>
        <p:txBody>
          <a:bodyPr wrap="square" lIns="0" tIns="0" rIns="0" bIns="0" rtlCol="0" anchor="t" anchorCtr="0">
            <a:spAutoFit/>
          </a:bodyPr>
          <a:lstStyle/>
          <a:p>
            <a:pPr algn="l">
              <a:lnSpc>
                <a:spcPct val="120000"/>
              </a:lnSpc>
            </a:pPr>
            <a:r>
              <a:rPr lang="zh-CN" altLang="en-US" sz="2800" b="1">
                <a:solidFill>
                  <a:srgbClr val="2F50A1"/>
                </a:solidFill>
                <a:latin typeface="思源黑体 CN Bold" panose="020B0800000000000000" charset="-122"/>
                <a:ea typeface="思源黑体 CN Bold" panose="020B0800000000000000" charset="-122"/>
                <a:sym typeface="Arial" panose="020B0604020202020204" pitchFamily="34" charset="0"/>
              </a:rPr>
              <a:t>Enter title</a:t>
            </a:r>
          </a:p>
        </p:txBody>
      </p:sp>
      <p:sp>
        <p:nvSpPr>
          <p:cNvPr id="7" name="TextBox 98"/>
          <p:cNvSpPr txBox="1"/>
          <p:nvPr/>
        </p:nvSpPr>
        <p:spPr>
          <a:xfrm>
            <a:off x="1574800" y="1990725"/>
            <a:ext cx="1743710" cy="184150"/>
          </a:xfrm>
          <a:prstGeom prst="rect">
            <a:avLst/>
          </a:prstGeom>
          <a:noFill/>
        </p:spPr>
        <p:txBody>
          <a:bodyPr wrap="square" lIns="0" tIns="0" rIns="0" bIns="0" rtlCol="0" anchor="t" anchorCtr="0">
            <a:spAutoFit/>
          </a:bodyPr>
          <a:lstStyle/>
          <a:p>
            <a:pPr algn="r">
              <a:lnSpc>
                <a:spcPct val="120000"/>
              </a:lnSpc>
            </a:pPr>
            <a:r>
              <a:rPr lang="zh-CN" altLang="en-US" sz="1000">
                <a:solidFill>
                  <a:srgbClr val="2F50A1"/>
                </a:solidFill>
                <a:latin typeface="思源黑体 CN Normal" panose="020B0400000000000000" charset="-122"/>
                <a:ea typeface="思源黑体 CN Normal" panose="020B0400000000000000" charset="-122"/>
                <a:sym typeface="Arial" panose="020B0604020202020204" pitchFamily="34" charset="0"/>
              </a:rPr>
              <a:t>P</a:t>
            </a:r>
            <a:r>
              <a:rPr lang="en-US" altLang="zh-CN" sz="1000">
                <a:solidFill>
                  <a:srgbClr val="2F50A1"/>
                </a:solidFill>
                <a:latin typeface="思源黑体 CN Normal" panose="020B0400000000000000" charset="-122"/>
                <a:ea typeface="思源黑体 CN Normal" panose="020B0400000000000000" charset="-122"/>
                <a:sym typeface="Arial" panose="020B0604020202020204" pitchFamily="34" charset="0"/>
              </a:rPr>
              <a:t>LEASE REPLACE THE TEXT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396" name="2D Donut Chart"/>
          <p:cNvGraphicFramePr/>
          <p:nvPr/>
        </p:nvGraphicFramePr>
        <p:xfrm>
          <a:off x="1515447" y="2512561"/>
          <a:ext cx="1780878" cy="1780878"/>
        </p:xfrm>
        <a:graphic>
          <a:graphicData uri="http://schemas.openxmlformats.org/drawingml/2006/chart">
            <c:chart xmlns:c="http://schemas.openxmlformats.org/drawingml/2006/chart" xmlns:r="http://schemas.openxmlformats.org/officeDocument/2006/relationships" r:id="rId3"/>
          </a:graphicData>
        </a:graphic>
      </p:graphicFrame>
      <p:sp>
        <p:nvSpPr>
          <p:cNvPr id="397" name="60%"/>
          <p:cNvSpPr txBox="1"/>
          <p:nvPr/>
        </p:nvSpPr>
        <p:spPr>
          <a:xfrm>
            <a:off x="2033812" y="3104550"/>
            <a:ext cx="728345" cy="615315"/>
          </a:xfrm>
          <a:prstGeom prst="rect">
            <a:avLst/>
          </a:prstGeom>
          <a:ln w="12700">
            <a:miter lim="400000"/>
          </a:ln>
        </p:spPr>
        <p:txBody>
          <a:bodyPr wrap="none" lIns="0" tIns="0" rIns="0" bIns="0">
            <a:spAutoFit/>
          </a:bodyPr>
          <a:lstStyle/>
          <a:p>
            <a:pPr algn="r">
              <a:defRPr sz="8000" b="0">
                <a:solidFill>
                  <a:srgbClr val="4C5056"/>
                </a:solidFill>
                <a:latin typeface="Roboto Black"/>
                <a:ea typeface="Roboto Black"/>
                <a:cs typeface="Roboto Black"/>
                <a:sym typeface="Roboto Black"/>
              </a:defRPr>
            </a:pPr>
            <a:r>
              <a:rPr sz="4000">
                <a:solidFill>
                  <a:schemeClr val="tx1">
                    <a:lumMod val="75000"/>
                    <a:lumOff val="25000"/>
                  </a:schemeClr>
                </a:solidFill>
                <a:latin typeface="思源黑体 CN Medium" panose="020B0600000000000000" pitchFamily="34" charset="-122"/>
                <a:ea typeface="思源黑体 CN Medium" panose="020B0600000000000000" pitchFamily="34" charset="-122"/>
                <a:cs typeface="思源黑体 CN Regular" panose="020B0500000000000000" charset="-122"/>
                <a:sym typeface="思源黑体 CN Regular" panose="020B0500000000000000" charset="-122"/>
              </a:rPr>
              <a:t>60</a:t>
            </a:r>
            <a:r>
              <a:rPr sz="1250">
                <a:solidFill>
                  <a:schemeClr val="tx1">
                    <a:lumMod val="75000"/>
                    <a:lumOff val="25000"/>
                  </a:schemeClr>
                </a:solidFill>
                <a:latin typeface="思源黑体 CN Medium" panose="020B0600000000000000" pitchFamily="34" charset="-122"/>
                <a:ea typeface="思源黑体 CN Medium" panose="020B0600000000000000" pitchFamily="34" charset="-122"/>
                <a:cs typeface="思源黑体 CN Regular" panose="020B0500000000000000" charset="-122"/>
                <a:sym typeface="思源黑体 CN Regular" panose="020B0500000000000000" charset="-122"/>
              </a:rPr>
              <a:t>%</a:t>
            </a:r>
          </a:p>
        </p:txBody>
      </p:sp>
      <p:graphicFrame>
        <p:nvGraphicFramePr>
          <p:cNvPr id="398" name="2D Donut Chart"/>
          <p:cNvGraphicFramePr/>
          <p:nvPr/>
        </p:nvGraphicFramePr>
        <p:xfrm>
          <a:off x="4033371" y="2512561"/>
          <a:ext cx="1780878" cy="1780878"/>
        </p:xfrm>
        <a:graphic>
          <a:graphicData uri="http://schemas.openxmlformats.org/drawingml/2006/chart">
            <c:chart xmlns:c="http://schemas.openxmlformats.org/drawingml/2006/chart" xmlns:r="http://schemas.openxmlformats.org/officeDocument/2006/relationships" r:id="rId4"/>
          </a:graphicData>
        </a:graphic>
      </p:graphicFrame>
      <p:sp>
        <p:nvSpPr>
          <p:cNvPr id="399" name="75%"/>
          <p:cNvSpPr txBox="1"/>
          <p:nvPr/>
        </p:nvSpPr>
        <p:spPr>
          <a:xfrm>
            <a:off x="4568348" y="3104550"/>
            <a:ext cx="711733" cy="615553"/>
          </a:xfrm>
          <a:prstGeom prst="rect">
            <a:avLst/>
          </a:prstGeom>
          <a:ln w="12700">
            <a:miter lim="400000"/>
          </a:ln>
        </p:spPr>
        <p:txBody>
          <a:bodyPr wrap="none" lIns="0" tIns="0" rIns="0" bIns="0">
            <a:spAutoFit/>
          </a:bodyPr>
          <a:lstStyle/>
          <a:p>
            <a:pPr algn="r">
              <a:defRPr sz="8000" b="0">
                <a:solidFill>
                  <a:srgbClr val="4C5056"/>
                </a:solidFill>
                <a:latin typeface="Roboto Black"/>
                <a:ea typeface="Roboto Black"/>
                <a:cs typeface="Roboto Black"/>
                <a:sym typeface="Roboto Black"/>
              </a:defRPr>
            </a:pPr>
            <a:r>
              <a:rPr sz="4000">
                <a:solidFill>
                  <a:schemeClr val="tx1">
                    <a:lumMod val="75000"/>
                    <a:lumOff val="25000"/>
                  </a:schemeClr>
                </a:solidFill>
                <a:latin typeface="思源黑体 CN Medium" panose="020B0600000000000000" pitchFamily="34" charset="-122"/>
                <a:ea typeface="思源黑体 CN Medium" panose="020B0600000000000000" pitchFamily="34" charset="-122"/>
                <a:cs typeface="思源黑体 CN Regular" panose="020B0500000000000000" charset="-122"/>
                <a:sym typeface="思源黑体 CN Regular" panose="020B0500000000000000" charset="-122"/>
              </a:rPr>
              <a:t>75</a:t>
            </a:r>
            <a:r>
              <a:rPr sz="1250">
                <a:solidFill>
                  <a:schemeClr val="tx1">
                    <a:lumMod val="75000"/>
                    <a:lumOff val="25000"/>
                  </a:schemeClr>
                </a:solidFill>
                <a:latin typeface="思源黑体 CN Medium" panose="020B0600000000000000" pitchFamily="34" charset="-122"/>
                <a:ea typeface="思源黑体 CN Medium" panose="020B0600000000000000" pitchFamily="34" charset="-122"/>
                <a:cs typeface="思源黑体 CN Regular" panose="020B0500000000000000" charset="-122"/>
                <a:sym typeface="思源黑体 CN Regular" panose="020B0500000000000000" charset="-122"/>
              </a:rPr>
              <a:t>%</a:t>
            </a:r>
          </a:p>
        </p:txBody>
      </p:sp>
      <p:graphicFrame>
        <p:nvGraphicFramePr>
          <p:cNvPr id="400" name="2D Donut Chart"/>
          <p:cNvGraphicFramePr/>
          <p:nvPr/>
        </p:nvGraphicFramePr>
        <p:xfrm>
          <a:off x="6551295" y="2512561"/>
          <a:ext cx="1780878" cy="1780878"/>
        </p:xfrm>
        <a:graphic>
          <a:graphicData uri="http://schemas.openxmlformats.org/drawingml/2006/chart">
            <c:chart xmlns:c="http://schemas.openxmlformats.org/drawingml/2006/chart" xmlns:r="http://schemas.openxmlformats.org/officeDocument/2006/relationships" r:id="rId5"/>
          </a:graphicData>
        </a:graphic>
      </p:graphicFrame>
      <p:sp>
        <p:nvSpPr>
          <p:cNvPr id="401" name="30%"/>
          <p:cNvSpPr txBox="1"/>
          <p:nvPr/>
        </p:nvSpPr>
        <p:spPr>
          <a:xfrm>
            <a:off x="7086271" y="3104550"/>
            <a:ext cx="711733" cy="615553"/>
          </a:xfrm>
          <a:prstGeom prst="rect">
            <a:avLst/>
          </a:prstGeom>
          <a:ln w="12700">
            <a:miter lim="400000"/>
          </a:ln>
        </p:spPr>
        <p:txBody>
          <a:bodyPr wrap="none" lIns="0" tIns="0" rIns="0" bIns="0">
            <a:spAutoFit/>
          </a:bodyPr>
          <a:lstStyle/>
          <a:p>
            <a:pPr algn="r">
              <a:defRPr sz="8000" b="0">
                <a:solidFill>
                  <a:srgbClr val="4C5056"/>
                </a:solidFill>
                <a:latin typeface="Roboto Black"/>
                <a:ea typeface="Roboto Black"/>
                <a:cs typeface="Roboto Black"/>
                <a:sym typeface="Roboto Black"/>
              </a:defRPr>
            </a:pPr>
            <a:r>
              <a:rPr sz="4000">
                <a:solidFill>
                  <a:schemeClr val="tx1">
                    <a:lumMod val="75000"/>
                    <a:lumOff val="25000"/>
                  </a:schemeClr>
                </a:solidFill>
                <a:latin typeface="思源黑体 CN Medium" panose="020B0600000000000000" pitchFamily="34" charset="-122"/>
                <a:ea typeface="思源黑体 CN Medium" panose="020B0600000000000000" pitchFamily="34" charset="-122"/>
                <a:cs typeface="思源黑体 CN Regular" panose="020B0500000000000000" charset="-122"/>
                <a:sym typeface="思源黑体 CN Regular" panose="020B0500000000000000" charset="-122"/>
              </a:rPr>
              <a:t>30</a:t>
            </a:r>
            <a:r>
              <a:rPr sz="1250">
                <a:solidFill>
                  <a:schemeClr val="tx1">
                    <a:lumMod val="75000"/>
                    <a:lumOff val="25000"/>
                  </a:schemeClr>
                </a:solidFill>
                <a:latin typeface="思源黑体 CN Medium" panose="020B0600000000000000" pitchFamily="34" charset="-122"/>
                <a:ea typeface="思源黑体 CN Medium" panose="020B0600000000000000" pitchFamily="34" charset="-122"/>
                <a:cs typeface="思源黑体 CN Regular" panose="020B0500000000000000" charset="-122"/>
                <a:sym typeface="思源黑体 CN Regular" panose="020B0500000000000000" charset="-122"/>
              </a:rPr>
              <a:t>%</a:t>
            </a:r>
          </a:p>
        </p:txBody>
      </p:sp>
      <p:graphicFrame>
        <p:nvGraphicFramePr>
          <p:cNvPr id="402" name="2D Donut Chart"/>
          <p:cNvGraphicFramePr/>
          <p:nvPr/>
        </p:nvGraphicFramePr>
        <p:xfrm>
          <a:off x="9069219" y="2512561"/>
          <a:ext cx="1780878" cy="1780878"/>
        </p:xfrm>
        <a:graphic>
          <a:graphicData uri="http://schemas.openxmlformats.org/drawingml/2006/chart">
            <c:chart xmlns:c="http://schemas.openxmlformats.org/drawingml/2006/chart" xmlns:r="http://schemas.openxmlformats.org/officeDocument/2006/relationships" r:id="rId6"/>
          </a:graphicData>
        </a:graphic>
      </p:graphicFrame>
      <p:sp>
        <p:nvSpPr>
          <p:cNvPr id="403" name="50%"/>
          <p:cNvSpPr txBox="1"/>
          <p:nvPr/>
        </p:nvSpPr>
        <p:spPr>
          <a:xfrm>
            <a:off x="9604195" y="3104550"/>
            <a:ext cx="711733" cy="615553"/>
          </a:xfrm>
          <a:prstGeom prst="rect">
            <a:avLst/>
          </a:prstGeom>
          <a:ln w="12700">
            <a:miter lim="400000"/>
          </a:ln>
        </p:spPr>
        <p:txBody>
          <a:bodyPr wrap="none" lIns="0" tIns="0" rIns="0" bIns="0">
            <a:spAutoFit/>
          </a:bodyPr>
          <a:lstStyle/>
          <a:p>
            <a:pPr algn="r">
              <a:defRPr sz="8000" b="0">
                <a:solidFill>
                  <a:srgbClr val="4C5056"/>
                </a:solidFill>
                <a:latin typeface="Roboto Black"/>
                <a:ea typeface="Roboto Black"/>
                <a:cs typeface="Roboto Black"/>
                <a:sym typeface="Roboto Black"/>
              </a:defRPr>
            </a:pPr>
            <a:r>
              <a:rPr sz="4000">
                <a:solidFill>
                  <a:schemeClr val="tx1">
                    <a:lumMod val="75000"/>
                    <a:lumOff val="25000"/>
                  </a:schemeClr>
                </a:solidFill>
                <a:latin typeface="思源黑体 CN Medium" panose="020B0600000000000000" pitchFamily="34" charset="-122"/>
                <a:ea typeface="思源黑体 CN Medium" panose="020B0600000000000000" pitchFamily="34" charset="-122"/>
                <a:cs typeface="思源黑体 CN Regular" panose="020B0500000000000000" charset="-122"/>
                <a:sym typeface="思源黑体 CN Regular" panose="020B0500000000000000" charset="-122"/>
              </a:rPr>
              <a:t>50</a:t>
            </a:r>
            <a:r>
              <a:rPr sz="1250">
                <a:solidFill>
                  <a:schemeClr val="tx1">
                    <a:lumMod val="75000"/>
                    <a:lumOff val="25000"/>
                  </a:schemeClr>
                </a:solidFill>
                <a:latin typeface="思源黑体 CN Medium" panose="020B0600000000000000" pitchFamily="34" charset="-122"/>
                <a:ea typeface="思源黑体 CN Medium" panose="020B0600000000000000" pitchFamily="34" charset="-122"/>
                <a:cs typeface="思源黑体 CN Regular" panose="020B0500000000000000" charset="-122"/>
                <a:sym typeface="思源黑体 CN Regular" panose="020B0500000000000000" charset="-122"/>
              </a:rPr>
              <a:t>%</a:t>
            </a:r>
          </a:p>
        </p:txBody>
      </p:sp>
      <p:sp>
        <p:nvSpPr>
          <p:cNvPr id="39" name="文本框 38"/>
          <p:cNvSpPr txBox="1"/>
          <p:nvPr/>
        </p:nvSpPr>
        <p:spPr>
          <a:xfrm>
            <a:off x="3797300" y="1031875"/>
            <a:ext cx="4477385" cy="553085"/>
          </a:xfrm>
          <a:prstGeom prst="rect">
            <a:avLst/>
          </a:prstGeom>
          <a:noFill/>
        </p:spPr>
        <p:txBody>
          <a:bodyPr wrap="square" rtlCol="0">
            <a:spAutoFit/>
          </a:bodyPr>
          <a:lstStyle/>
          <a:p>
            <a:pPr algn="ctr"/>
            <a:r>
              <a:rPr lang="zh-CN" altLang="en-US" sz="3000" dirty="0">
                <a:solidFill>
                  <a:srgbClr val="2F50A1"/>
                </a:solidFill>
                <a:latin typeface="思源黑体 CN Bold" panose="020B0800000000000000" charset="-122"/>
                <a:ea typeface="思源黑体 CN Bold" panose="020B0800000000000000" charset="-122"/>
              </a:rPr>
              <a:t>Enter title</a:t>
            </a:r>
          </a:p>
        </p:txBody>
      </p:sp>
      <p:sp>
        <p:nvSpPr>
          <p:cNvPr id="40" name="文本框 39"/>
          <p:cNvSpPr txBox="1"/>
          <p:nvPr/>
        </p:nvSpPr>
        <p:spPr>
          <a:xfrm>
            <a:off x="4216400" y="1514475"/>
            <a:ext cx="3627755" cy="368300"/>
          </a:xfrm>
          <a:prstGeom prst="rect">
            <a:avLst/>
          </a:prstGeom>
          <a:noFill/>
        </p:spPr>
        <p:txBody>
          <a:bodyPr wrap="square" rtlCol="0">
            <a:spAutoFit/>
          </a:bodyPr>
          <a:lstStyle/>
          <a:p>
            <a:pPr algn="ctr"/>
            <a:r>
              <a:rPr lang="en-US" altLang="zh-CN" b="0" i="0" dirty="0">
                <a:solidFill>
                  <a:schemeClr val="bg1">
                    <a:lumMod val="50000"/>
                  </a:schemeClr>
                </a:solidFill>
                <a:effectLst/>
                <a:latin typeface="思源黑体 CN Light" panose="020B0300000000000000" charset="-122"/>
                <a:ea typeface="思源黑体 CN Light" panose="020B0300000000000000" charset="-122"/>
              </a:rPr>
              <a:t>Please enter your title content</a:t>
            </a:r>
          </a:p>
        </p:txBody>
      </p:sp>
      <p:sp>
        <p:nvSpPr>
          <p:cNvPr id="41" name="文本框 40"/>
          <p:cNvSpPr txBox="1"/>
          <p:nvPr/>
        </p:nvSpPr>
        <p:spPr>
          <a:xfrm>
            <a:off x="1422400" y="4831715"/>
            <a:ext cx="9427210" cy="506730"/>
          </a:xfrm>
          <a:prstGeom prst="rect">
            <a:avLst/>
          </a:prstGeom>
          <a:noFill/>
        </p:spPr>
        <p:txBody>
          <a:bodyPr wrap="square" rtlCol="0">
            <a:spAutoFit/>
          </a:bodyPr>
          <a:lstStyle/>
          <a:p>
            <a:pPr algn="ctr" fontAlgn="auto">
              <a:lnSpc>
                <a:spcPct val="150000"/>
              </a:lnSpc>
            </a:pPr>
            <a:r>
              <a:rPr lang="zh-CN" altLang="zh-CN" sz="900" cap="all" dirty="0">
                <a:uFillTx/>
                <a:latin typeface="思源黑体 CN Medium" panose="020B0600000000000000" pitchFamily="34" charset="-122"/>
                <a:ea typeface="思源黑体 CN Medium" panose="020B0600000000000000" pitchFamily="34" charset="-122"/>
                <a:cs typeface="思源黑体 CN Bold" panose="020B0800000000000000" charset="-122"/>
                <a:sym typeface="+mn-ea"/>
              </a:rPr>
              <a:t>Type your content here, or select Paste in this box after copying your textType your content here, or select Paste in this box after copying your textType your content here, or select Paste in this box after copying your text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任意多边形 1"/>
          <p:cNvSpPr/>
          <p:nvPr/>
        </p:nvSpPr>
        <p:spPr>
          <a:xfrm>
            <a:off x="1532890" y="2919730"/>
            <a:ext cx="1794510" cy="897255"/>
          </a:xfrm>
          <a:custGeom>
            <a:avLst/>
            <a:gdLst/>
            <a:ahLst/>
            <a:cxnLst/>
            <a:rect l="l" t="t" r="r" b="b"/>
            <a:pathLst>
              <a:path w="1245480" h="622739">
                <a:moveTo>
                  <a:pt x="0" y="622739"/>
                </a:moveTo>
                <a:cubicBezTo>
                  <a:pt x="0" y="278810"/>
                  <a:pt x="278811" y="0"/>
                  <a:pt x="622740" y="0"/>
                </a:cubicBezTo>
                <a:cubicBezTo>
                  <a:pt x="966667" y="0"/>
                  <a:pt x="1245480" y="278810"/>
                  <a:pt x="1245480" y="622739"/>
                </a:cubicBezTo>
                <a:cubicBezTo>
                  <a:pt x="1245480" y="622739"/>
                  <a:pt x="0" y="622739"/>
                  <a:pt x="0" y="622739"/>
                </a:cubicBezTo>
                <a:close/>
              </a:path>
            </a:pathLst>
          </a:custGeom>
          <a:solidFill>
            <a:srgbClr val="2F50A1"/>
          </a:solidFill>
          <a:ln w="7600" cap="flat">
            <a:noFill/>
            <a:bevel/>
          </a:ln>
        </p:spPr>
        <p:txBody>
          <a:bodyPr wrap="squar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510" b="1" i="0" u="none" strike="noStrike" kern="0" cap="none" spc="0" normalizeH="0" baseline="0" noProof="0" dirty="0">
              <a:ln>
                <a:noFill/>
              </a:ln>
              <a:solidFill>
                <a:schemeClr val="tx1">
                  <a:lumMod val="75000"/>
                  <a:lumOff val="25000"/>
                </a:schemeClr>
              </a:solidFill>
              <a:effectLst/>
              <a:uLnTx/>
              <a:uFillTx/>
              <a:latin typeface="思源黑体 CN Medium" panose="020B0600000000000000" pitchFamily="34" charset="-122"/>
              <a:ea typeface="思源黑体 CN Medium" panose="020B0600000000000000" pitchFamily="34" charset="-122"/>
              <a:cs typeface="思源黑体 CN Regular" panose="020B0500000000000000" charset="-122"/>
              <a:sym typeface="思源黑体 CN Normal" panose="020B0400000000000000" charset="-122"/>
            </a:endParaRPr>
          </a:p>
        </p:txBody>
      </p:sp>
      <p:sp>
        <p:nvSpPr>
          <p:cNvPr id="5" name="任意多边形 3"/>
          <p:cNvSpPr/>
          <p:nvPr/>
        </p:nvSpPr>
        <p:spPr>
          <a:xfrm flipV="1">
            <a:off x="3357880" y="3818255"/>
            <a:ext cx="1794510" cy="897255"/>
          </a:xfrm>
          <a:custGeom>
            <a:avLst/>
            <a:gdLst/>
            <a:ahLst/>
            <a:cxnLst/>
            <a:rect l="0" t="0" r="0" b="0"/>
            <a:pathLst>
              <a:path w="1245480" h="622739">
                <a:moveTo>
                  <a:pt x="0" y="622739"/>
                </a:moveTo>
                <a:cubicBezTo>
                  <a:pt x="0" y="278810"/>
                  <a:pt x="278811" y="0"/>
                  <a:pt x="622740" y="0"/>
                </a:cubicBezTo>
                <a:cubicBezTo>
                  <a:pt x="966667" y="0"/>
                  <a:pt x="1245480" y="278810"/>
                  <a:pt x="1245480" y="622739"/>
                </a:cubicBezTo>
                <a:cubicBezTo>
                  <a:pt x="1245480" y="622739"/>
                  <a:pt x="0" y="622739"/>
                  <a:pt x="0" y="622739"/>
                </a:cubicBezTo>
                <a:close/>
              </a:path>
            </a:pathLst>
          </a:custGeom>
          <a:solidFill>
            <a:schemeClr val="bg1">
              <a:lumMod val="75000"/>
            </a:schemeClr>
          </a:solidFill>
          <a:ln w="7600" cap="flat">
            <a:noFill/>
            <a:beve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tx1">
                  <a:lumMod val="75000"/>
                  <a:lumOff val="25000"/>
                </a:schemeClr>
              </a:solidFill>
              <a:effectLst/>
              <a:uLnTx/>
              <a:uFillTx/>
              <a:latin typeface="思源黑体 CN Medium" panose="020B0600000000000000" pitchFamily="34" charset="-122"/>
              <a:ea typeface="思源黑体 CN Medium" panose="020B0600000000000000" pitchFamily="34" charset="-122"/>
              <a:cs typeface="思源黑体 CN Regular" panose="020B0500000000000000" charset="-122"/>
              <a:sym typeface="思源黑体 CN Normal" panose="020B0400000000000000" charset="-122"/>
            </a:endParaRPr>
          </a:p>
        </p:txBody>
      </p:sp>
      <p:sp>
        <p:nvSpPr>
          <p:cNvPr id="6" name="任意多边形 5"/>
          <p:cNvSpPr/>
          <p:nvPr/>
        </p:nvSpPr>
        <p:spPr>
          <a:xfrm>
            <a:off x="5196840" y="2919730"/>
            <a:ext cx="1794510" cy="897255"/>
          </a:xfrm>
          <a:custGeom>
            <a:avLst/>
            <a:gdLst/>
            <a:ahLst/>
            <a:cxnLst/>
            <a:rect l="l" t="t" r="r" b="b"/>
            <a:pathLst>
              <a:path w="1245480" h="622739">
                <a:moveTo>
                  <a:pt x="0" y="622739"/>
                </a:moveTo>
                <a:cubicBezTo>
                  <a:pt x="0" y="278810"/>
                  <a:pt x="278811" y="0"/>
                  <a:pt x="622740" y="0"/>
                </a:cubicBezTo>
                <a:cubicBezTo>
                  <a:pt x="966667" y="0"/>
                  <a:pt x="1245480" y="278810"/>
                  <a:pt x="1245480" y="622739"/>
                </a:cubicBezTo>
                <a:cubicBezTo>
                  <a:pt x="1245480" y="622739"/>
                  <a:pt x="0" y="622739"/>
                  <a:pt x="0" y="622739"/>
                </a:cubicBezTo>
                <a:close/>
              </a:path>
            </a:pathLst>
          </a:custGeom>
          <a:solidFill>
            <a:srgbClr val="2F50A1"/>
          </a:solidFill>
          <a:ln w="7600" cap="flat">
            <a:noFill/>
            <a:bevel/>
          </a:ln>
        </p:spPr>
        <p:txBody>
          <a:bodyPr wrap="squar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510" b="1" i="0" u="none" strike="noStrike" kern="0" cap="none" spc="0" normalizeH="0" baseline="0" noProof="0" dirty="0">
              <a:ln>
                <a:noFill/>
              </a:ln>
              <a:solidFill>
                <a:schemeClr val="tx1">
                  <a:lumMod val="75000"/>
                  <a:lumOff val="25000"/>
                </a:schemeClr>
              </a:solidFill>
              <a:effectLst/>
              <a:uLnTx/>
              <a:uFillTx/>
              <a:latin typeface="思源黑体 CN Medium" panose="020B0600000000000000" pitchFamily="34" charset="-122"/>
              <a:ea typeface="思源黑体 CN Medium" panose="020B0600000000000000" pitchFamily="34" charset="-122"/>
              <a:cs typeface="思源黑体 CN Regular" panose="020B0500000000000000" charset="-122"/>
              <a:sym typeface="思源黑体 CN Normal" panose="020B0400000000000000" charset="-122"/>
            </a:endParaRPr>
          </a:p>
        </p:txBody>
      </p:sp>
      <p:sp>
        <p:nvSpPr>
          <p:cNvPr id="7" name="任意多边形 7"/>
          <p:cNvSpPr/>
          <p:nvPr/>
        </p:nvSpPr>
        <p:spPr>
          <a:xfrm flipV="1">
            <a:off x="7028815" y="3818255"/>
            <a:ext cx="1794510" cy="897255"/>
          </a:xfrm>
          <a:custGeom>
            <a:avLst/>
            <a:gdLst/>
            <a:ahLst/>
            <a:cxnLst/>
            <a:rect l="0" t="0" r="0" b="0"/>
            <a:pathLst>
              <a:path w="1245480" h="622739">
                <a:moveTo>
                  <a:pt x="0" y="622739"/>
                </a:moveTo>
                <a:cubicBezTo>
                  <a:pt x="0" y="278810"/>
                  <a:pt x="278811" y="0"/>
                  <a:pt x="622740" y="0"/>
                </a:cubicBezTo>
                <a:cubicBezTo>
                  <a:pt x="966667" y="0"/>
                  <a:pt x="1245480" y="278810"/>
                  <a:pt x="1245480" y="622739"/>
                </a:cubicBezTo>
                <a:cubicBezTo>
                  <a:pt x="1245480" y="622739"/>
                  <a:pt x="0" y="622739"/>
                  <a:pt x="0" y="622739"/>
                </a:cubicBezTo>
                <a:close/>
              </a:path>
            </a:pathLst>
          </a:custGeom>
          <a:solidFill>
            <a:schemeClr val="bg1">
              <a:lumMod val="75000"/>
            </a:schemeClr>
          </a:solidFill>
          <a:ln w="7600" cap="flat">
            <a:noFill/>
            <a:beve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tx1">
                  <a:lumMod val="75000"/>
                  <a:lumOff val="25000"/>
                </a:schemeClr>
              </a:solidFill>
              <a:effectLst/>
              <a:uLnTx/>
              <a:uFillTx/>
              <a:latin typeface="思源黑体 CN Medium" panose="020B0600000000000000" pitchFamily="34" charset="-122"/>
              <a:ea typeface="思源黑体 CN Medium" panose="020B0600000000000000" pitchFamily="34" charset="-122"/>
              <a:cs typeface="思源黑体 CN Regular" panose="020B0500000000000000" charset="-122"/>
              <a:sym typeface="思源黑体 CN Normal" panose="020B0400000000000000" charset="-122"/>
            </a:endParaRPr>
          </a:p>
        </p:txBody>
      </p:sp>
      <p:sp>
        <p:nvSpPr>
          <p:cNvPr id="8" name="任意多边形 9"/>
          <p:cNvSpPr/>
          <p:nvPr/>
        </p:nvSpPr>
        <p:spPr>
          <a:xfrm>
            <a:off x="8860790" y="2919730"/>
            <a:ext cx="1794510" cy="897255"/>
          </a:xfrm>
          <a:custGeom>
            <a:avLst/>
            <a:gdLst/>
            <a:ahLst/>
            <a:cxnLst/>
            <a:rect l="l" t="t" r="r" b="b"/>
            <a:pathLst>
              <a:path w="1245480" h="622739">
                <a:moveTo>
                  <a:pt x="0" y="622739"/>
                </a:moveTo>
                <a:cubicBezTo>
                  <a:pt x="0" y="278810"/>
                  <a:pt x="278811" y="0"/>
                  <a:pt x="622740" y="0"/>
                </a:cubicBezTo>
                <a:cubicBezTo>
                  <a:pt x="966667" y="0"/>
                  <a:pt x="1245480" y="278810"/>
                  <a:pt x="1245480" y="622739"/>
                </a:cubicBezTo>
                <a:cubicBezTo>
                  <a:pt x="1245480" y="622739"/>
                  <a:pt x="0" y="622739"/>
                  <a:pt x="0" y="622739"/>
                </a:cubicBezTo>
                <a:close/>
              </a:path>
            </a:pathLst>
          </a:custGeom>
          <a:solidFill>
            <a:srgbClr val="2F50A1"/>
          </a:solidFill>
          <a:ln w="7600" cap="flat">
            <a:noFill/>
            <a:bevel/>
          </a:ln>
        </p:spPr>
        <p:txBody>
          <a:bodyPr wrap="squar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510" b="1" i="0" u="none" strike="noStrike" kern="0" cap="none" spc="0" normalizeH="0" baseline="0" noProof="0" dirty="0">
              <a:ln>
                <a:noFill/>
              </a:ln>
              <a:solidFill>
                <a:schemeClr val="tx1">
                  <a:lumMod val="75000"/>
                  <a:lumOff val="25000"/>
                </a:schemeClr>
              </a:solidFill>
              <a:effectLst/>
              <a:uLnTx/>
              <a:uFillTx/>
              <a:latin typeface="思源黑体 CN Medium" panose="020B0600000000000000" pitchFamily="34" charset="-122"/>
              <a:ea typeface="思源黑体 CN Medium" panose="020B0600000000000000" pitchFamily="34" charset="-122"/>
              <a:cs typeface="思源黑体 CN Regular" panose="020B0500000000000000" charset="-122"/>
              <a:sym typeface="思源黑体 CN Normal" panose="020B0400000000000000" charset="-122"/>
            </a:endParaRPr>
          </a:p>
        </p:txBody>
      </p:sp>
      <p:sp>
        <p:nvSpPr>
          <p:cNvPr id="12" name="文本框 3"/>
          <p:cNvSpPr txBox="1"/>
          <p:nvPr/>
        </p:nvSpPr>
        <p:spPr>
          <a:xfrm>
            <a:off x="1357313" y="4465955"/>
            <a:ext cx="1394460" cy="398780"/>
          </a:xfrm>
          <a:prstGeom prst="rect">
            <a:avLst/>
          </a:prstGeom>
          <a:noFill/>
        </p:spPr>
        <p:txBody>
          <a:bodyPr wrap="none" rtlCol="0">
            <a:spAutoFit/>
          </a:bodyPr>
          <a:lstStyle>
            <a:defPPr>
              <a:defRPr lang="en-US"/>
            </a:defPPr>
            <a:lvl1pPr algn="ctr">
              <a:defRPr sz="1600">
                <a:solidFill>
                  <a:schemeClr val="bg1"/>
                </a:solidFill>
                <a:latin typeface="+mj-lt"/>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rgbClr val="2F50A1"/>
                </a:solidFill>
                <a:effectLst/>
                <a:uLnTx/>
                <a:uFillTx/>
                <a:latin typeface="思源黑体 CN Medium" panose="020B0600000000000000" pitchFamily="34" charset="-122"/>
                <a:ea typeface="思源黑体 CN Medium" panose="020B0600000000000000" pitchFamily="34" charset="-122"/>
                <a:cs typeface="思源黑体 CN Regular" panose="020B0500000000000000" charset="-122"/>
                <a:sym typeface="思源黑体 CN Bold" panose="020B0800000000000000" charset="-122"/>
              </a:rPr>
              <a:t>Enter title</a:t>
            </a:r>
          </a:p>
        </p:txBody>
      </p:sp>
      <p:sp>
        <p:nvSpPr>
          <p:cNvPr id="13" name="文本框 3"/>
          <p:cNvSpPr txBox="1"/>
          <p:nvPr/>
        </p:nvSpPr>
        <p:spPr>
          <a:xfrm>
            <a:off x="5357813" y="4465955"/>
            <a:ext cx="1394460" cy="398780"/>
          </a:xfrm>
          <a:prstGeom prst="rect">
            <a:avLst/>
          </a:prstGeom>
          <a:noFill/>
        </p:spPr>
        <p:txBody>
          <a:bodyPr wrap="none" rtlCol="0">
            <a:spAutoFit/>
          </a:bodyPr>
          <a:lstStyle>
            <a:defPPr>
              <a:defRPr lang="en-US"/>
            </a:defPPr>
            <a:lvl1pPr algn="ctr">
              <a:defRPr sz="1600">
                <a:solidFill>
                  <a:schemeClr val="bg1"/>
                </a:solidFill>
                <a:latin typeface="+mj-lt"/>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rgbClr val="2F50A1"/>
                </a:solidFill>
                <a:effectLst/>
                <a:uLnTx/>
                <a:uFillTx/>
                <a:latin typeface="思源黑体 CN Medium" panose="020B0600000000000000" pitchFamily="34" charset="-122"/>
                <a:ea typeface="思源黑体 CN Medium" panose="020B0600000000000000" pitchFamily="34" charset="-122"/>
                <a:cs typeface="思源黑体 CN Regular" panose="020B0500000000000000" charset="-122"/>
                <a:sym typeface="思源黑体 CN Bold" panose="020B0800000000000000" charset="-122"/>
              </a:rPr>
              <a:t>Enter title</a:t>
            </a:r>
          </a:p>
        </p:txBody>
      </p:sp>
      <p:sp>
        <p:nvSpPr>
          <p:cNvPr id="14" name="文本框 3"/>
          <p:cNvSpPr txBox="1"/>
          <p:nvPr/>
        </p:nvSpPr>
        <p:spPr>
          <a:xfrm>
            <a:off x="9078913" y="4465955"/>
            <a:ext cx="1394460" cy="398780"/>
          </a:xfrm>
          <a:prstGeom prst="rect">
            <a:avLst/>
          </a:prstGeom>
          <a:noFill/>
        </p:spPr>
        <p:txBody>
          <a:bodyPr wrap="none" rtlCol="0">
            <a:spAutoFit/>
          </a:bodyPr>
          <a:lstStyle>
            <a:defPPr>
              <a:defRPr lang="en-US"/>
            </a:defPPr>
            <a:lvl1pPr algn="ctr">
              <a:defRPr sz="1600">
                <a:solidFill>
                  <a:schemeClr val="bg1"/>
                </a:solidFill>
                <a:latin typeface="+mj-lt"/>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rgbClr val="2F50A1"/>
                </a:solidFill>
                <a:effectLst/>
                <a:uLnTx/>
                <a:uFillTx/>
                <a:latin typeface="思源黑体 CN Medium" panose="020B0600000000000000" pitchFamily="34" charset="-122"/>
                <a:ea typeface="思源黑体 CN Medium" panose="020B0600000000000000" pitchFamily="34" charset="-122"/>
                <a:cs typeface="思源黑体 CN Regular" panose="020B0500000000000000" charset="-122"/>
                <a:sym typeface="思源黑体 CN Bold" panose="020B0800000000000000" charset="-122"/>
              </a:rPr>
              <a:t>Enter title</a:t>
            </a:r>
          </a:p>
        </p:txBody>
      </p:sp>
      <p:sp>
        <p:nvSpPr>
          <p:cNvPr id="15" name="文本框 3"/>
          <p:cNvSpPr txBox="1"/>
          <p:nvPr/>
        </p:nvSpPr>
        <p:spPr>
          <a:xfrm>
            <a:off x="7261543" y="2002155"/>
            <a:ext cx="1394460" cy="398780"/>
          </a:xfrm>
          <a:prstGeom prst="rect">
            <a:avLst/>
          </a:prstGeom>
          <a:noFill/>
        </p:spPr>
        <p:txBody>
          <a:bodyPr wrap="none" rtlCol="0">
            <a:spAutoFit/>
          </a:bodyPr>
          <a:lstStyle>
            <a:defPPr>
              <a:defRPr lang="en-US"/>
            </a:defPPr>
            <a:lvl1pPr algn="ctr">
              <a:defRPr sz="1600">
                <a:solidFill>
                  <a:schemeClr val="bg1"/>
                </a:solidFill>
                <a:latin typeface="+mj-lt"/>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rgbClr val="2F50A1"/>
                </a:solidFill>
                <a:effectLst/>
                <a:uLnTx/>
                <a:uFillTx/>
                <a:latin typeface="思源黑体 CN Medium" panose="020B0600000000000000" pitchFamily="34" charset="-122"/>
                <a:ea typeface="思源黑体 CN Medium" panose="020B0600000000000000" pitchFamily="34" charset="-122"/>
                <a:cs typeface="思源黑体 CN Regular" panose="020B0500000000000000" charset="-122"/>
                <a:sym typeface="思源黑体 CN Bold" panose="020B0800000000000000" charset="-122"/>
              </a:rPr>
              <a:t>Enter title</a:t>
            </a:r>
          </a:p>
        </p:txBody>
      </p:sp>
      <p:sp>
        <p:nvSpPr>
          <p:cNvPr id="9" name="文本框 3"/>
          <p:cNvSpPr txBox="1"/>
          <p:nvPr/>
        </p:nvSpPr>
        <p:spPr>
          <a:xfrm>
            <a:off x="3545523" y="2002155"/>
            <a:ext cx="1394460" cy="398780"/>
          </a:xfrm>
          <a:prstGeom prst="rect">
            <a:avLst/>
          </a:prstGeom>
          <a:noFill/>
        </p:spPr>
        <p:txBody>
          <a:bodyPr wrap="none" rtlCol="0">
            <a:spAutoFit/>
          </a:bodyPr>
          <a:lstStyle>
            <a:defPPr>
              <a:defRPr lang="en-US"/>
            </a:defPPr>
            <a:lvl1pPr algn="ctr">
              <a:defRPr sz="1600">
                <a:solidFill>
                  <a:schemeClr val="bg1"/>
                </a:solidFill>
                <a:latin typeface="+mj-lt"/>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rgbClr val="2F50A1"/>
                </a:solidFill>
                <a:effectLst/>
                <a:uLnTx/>
                <a:uFillTx/>
                <a:latin typeface="思源黑体 CN Medium" panose="020B0600000000000000" pitchFamily="34" charset="-122"/>
                <a:ea typeface="思源黑体 CN Medium" panose="020B0600000000000000" pitchFamily="34" charset="-122"/>
                <a:cs typeface="思源黑体 CN Regular" panose="020B0500000000000000" charset="-122"/>
                <a:sym typeface="思源黑体 CN Bold" panose="020B0800000000000000" charset="-122"/>
              </a:rPr>
              <a:t>Enter title</a:t>
            </a:r>
          </a:p>
        </p:txBody>
      </p:sp>
      <p:sp>
        <p:nvSpPr>
          <p:cNvPr id="17" name="文本框 3"/>
          <p:cNvSpPr txBox="1"/>
          <p:nvPr/>
        </p:nvSpPr>
        <p:spPr>
          <a:xfrm>
            <a:off x="2940050" y="2327910"/>
            <a:ext cx="2606040" cy="386080"/>
          </a:xfrm>
          <a:prstGeom prst="rect">
            <a:avLst/>
          </a:prstGeom>
          <a:noFill/>
        </p:spPr>
        <p:txBody>
          <a:bodyPr wrap="square" rtlCol="0">
            <a:spAutoFit/>
          </a:bodyPr>
          <a:lstStyle/>
          <a:p>
            <a:pPr algn="ctr">
              <a:lnSpc>
                <a:spcPct val="120000"/>
              </a:lnSpc>
            </a:pPr>
            <a:r>
              <a:rPr lang="zh-CN" altLang="en-US" sz="800" dirty="0">
                <a:solidFill>
                  <a:schemeClr val="bg1">
                    <a:lumMod val="50000"/>
                  </a:schemeClr>
                </a:solidFill>
                <a:latin typeface="思源黑体 CN Medium" panose="020B0600000000000000" pitchFamily="34" charset="-122"/>
                <a:ea typeface="思源黑体 CN Medium" panose="020B0600000000000000" pitchFamily="34" charset="-122"/>
                <a:cs typeface="思源黑体 CN Regular" panose="020B0500000000000000" charset="-122"/>
                <a:sym typeface="+mn-ea"/>
              </a:rPr>
              <a:t>Type your content here, or select Paste in this box after copying your text</a:t>
            </a:r>
          </a:p>
        </p:txBody>
      </p:sp>
      <p:sp>
        <p:nvSpPr>
          <p:cNvPr id="10" name="文本框 3"/>
          <p:cNvSpPr txBox="1"/>
          <p:nvPr/>
        </p:nvSpPr>
        <p:spPr>
          <a:xfrm>
            <a:off x="6622733" y="2327910"/>
            <a:ext cx="2606040" cy="386080"/>
          </a:xfrm>
          <a:prstGeom prst="rect">
            <a:avLst/>
          </a:prstGeom>
          <a:noFill/>
        </p:spPr>
        <p:txBody>
          <a:bodyPr wrap="square" rtlCol="0">
            <a:spAutoFit/>
          </a:bodyPr>
          <a:lstStyle/>
          <a:p>
            <a:pPr algn="ctr">
              <a:lnSpc>
                <a:spcPct val="120000"/>
              </a:lnSpc>
            </a:pPr>
            <a:r>
              <a:rPr lang="zh-CN" altLang="en-US" sz="800" dirty="0">
                <a:solidFill>
                  <a:schemeClr val="bg1">
                    <a:lumMod val="50000"/>
                  </a:schemeClr>
                </a:solidFill>
                <a:latin typeface="思源黑体 CN Medium" panose="020B0600000000000000" pitchFamily="34" charset="-122"/>
                <a:ea typeface="思源黑体 CN Medium" panose="020B0600000000000000" pitchFamily="34" charset="-122"/>
                <a:cs typeface="思源黑体 CN Regular" panose="020B0500000000000000" charset="-122"/>
                <a:sym typeface="+mn-ea"/>
              </a:rPr>
              <a:t>Type your content here, or select Paste in this box after copying your text</a:t>
            </a:r>
          </a:p>
        </p:txBody>
      </p:sp>
      <p:sp>
        <p:nvSpPr>
          <p:cNvPr id="19" name="文本框 18"/>
          <p:cNvSpPr txBox="1"/>
          <p:nvPr/>
        </p:nvSpPr>
        <p:spPr>
          <a:xfrm>
            <a:off x="751523" y="4864735"/>
            <a:ext cx="2606040" cy="386080"/>
          </a:xfrm>
          <a:prstGeom prst="rect">
            <a:avLst/>
          </a:prstGeom>
          <a:noFill/>
        </p:spPr>
        <p:txBody>
          <a:bodyPr wrap="square" rtlCol="0">
            <a:spAutoFit/>
          </a:bodyPr>
          <a:lstStyle/>
          <a:p>
            <a:pPr algn="ctr">
              <a:lnSpc>
                <a:spcPct val="120000"/>
              </a:lnSpc>
            </a:pPr>
            <a:r>
              <a:rPr lang="zh-CN" altLang="en-US" sz="800" dirty="0">
                <a:solidFill>
                  <a:schemeClr val="bg1">
                    <a:lumMod val="50000"/>
                  </a:schemeClr>
                </a:solidFill>
                <a:latin typeface="思源黑体 CN Medium" panose="020B0600000000000000" pitchFamily="34" charset="-122"/>
                <a:ea typeface="思源黑体 CN Medium" panose="020B0600000000000000" pitchFamily="34" charset="-122"/>
                <a:cs typeface="思源黑体 CN Regular" panose="020B0500000000000000" charset="-122"/>
                <a:sym typeface="+mn-ea"/>
              </a:rPr>
              <a:t>Type your content here, or select Paste in this box after copying your text</a:t>
            </a:r>
          </a:p>
        </p:txBody>
      </p:sp>
      <p:sp>
        <p:nvSpPr>
          <p:cNvPr id="11" name="文本框 3"/>
          <p:cNvSpPr txBox="1"/>
          <p:nvPr/>
        </p:nvSpPr>
        <p:spPr>
          <a:xfrm>
            <a:off x="4752023" y="4864735"/>
            <a:ext cx="2606040" cy="386080"/>
          </a:xfrm>
          <a:prstGeom prst="rect">
            <a:avLst/>
          </a:prstGeom>
          <a:noFill/>
        </p:spPr>
        <p:txBody>
          <a:bodyPr wrap="square" rtlCol="0">
            <a:spAutoFit/>
          </a:bodyPr>
          <a:lstStyle/>
          <a:p>
            <a:pPr algn="ctr">
              <a:lnSpc>
                <a:spcPct val="120000"/>
              </a:lnSpc>
            </a:pPr>
            <a:r>
              <a:rPr lang="zh-CN" altLang="en-US" sz="800" dirty="0">
                <a:solidFill>
                  <a:schemeClr val="bg1">
                    <a:lumMod val="50000"/>
                  </a:schemeClr>
                </a:solidFill>
                <a:latin typeface="思源黑体 CN Medium" panose="020B0600000000000000" pitchFamily="34" charset="-122"/>
                <a:ea typeface="思源黑体 CN Medium" panose="020B0600000000000000" pitchFamily="34" charset="-122"/>
                <a:cs typeface="思源黑体 CN Regular" panose="020B0500000000000000" charset="-122"/>
                <a:sym typeface="+mn-ea"/>
              </a:rPr>
              <a:t>Type your content here, or select Paste in this box after copying your text</a:t>
            </a:r>
          </a:p>
        </p:txBody>
      </p:sp>
      <p:sp>
        <p:nvSpPr>
          <p:cNvPr id="16" name="文本框 3"/>
          <p:cNvSpPr txBox="1"/>
          <p:nvPr/>
        </p:nvSpPr>
        <p:spPr>
          <a:xfrm>
            <a:off x="8473123" y="4864735"/>
            <a:ext cx="2606040" cy="386080"/>
          </a:xfrm>
          <a:prstGeom prst="rect">
            <a:avLst/>
          </a:prstGeom>
          <a:noFill/>
        </p:spPr>
        <p:txBody>
          <a:bodyPr wrap="square" rtlCol="0">
            <a:spAutoFit/>
          </a:bodyPr>
          <a:lstStyle/>
          <a:p>
            <a:pPr algn="ctr">
              <a:lnSpc>
                <a:spcPct val="120000"/>
              </a:lnSpc>
            </a:pPr>
            <a:r>
              <a:rPr lang="zh-CN" altLang="en-US" sz="800" dirty="0">
                <a:solidFill>
                  <a:schemeClr val="bg1">
                    <a:lumMod val="50000"/>
                  </a:schemeClr>
                </a:solidFill>
                <a:latin typeface="思源黑体 CN Medium" panose="020B0600000000000000" pitchFamily="34" charset="-122"/>
                <a:ea typeface="思源黑体 CN Medium" panose="020B0600000000000000" pitchFamily="34" charset="-122"/>
                <a:cs typeface="思源黑体 CN Regular" panose="020B0500000000000000" charset="-122"/>
                <a:sym typeface="+mn-ea"/>
              </a:rPr>
              <a:t>Type your content here, or select Paste in this box after copying your text</a:t>
            </a:r>
          </a:p>
        </p:txBody>
      </p:sp>
      <p:sp>
        <p:nvSpPr>
          <p:cNvPr id="22" name="文本框 3"/>
          <p:cNvSpPr txBox="1"/>
          <p:nvPr/>
        </p:nvSpPr>
        <p:spPr>
          <a:xfrm>
            <a:off x="2181543" y="3204845"/>
            <a:ext cx="473710" cy="398780"/>
          </a:xfrm>
          <a:prstGeom prst="rect">
            <a:avLst/>
          </a:prstGeom>
          <a:noFill/>
        </p:spPr>
        <p:txBody>
          <a:bodyPr wrap="none" rtlCol="0">
            <a:spAutoFit/>
          </a:bodyPr>
          <a:lstStyle>
            <a:defPPr>
              <a:defRPr lang="en-US"/>
            </a:defPPr>
            <a:lvl1pPr algn="ctr">
              <a:defRPr sz="1600">
                <a:solidFill>
                  <a:schemeClr val="bg1"/>
                </a:solidFill>
                <a:latin typeface="+mj-lt"/>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思源黑体 CN Regular" panose="020B0500000000000000" charset="-122"/>
                <a:sym typeface="思源黑体 CN Bold" panose="020B0800000000000000" charset="-122"/>
              </a:rPr>
              <a:t>01</a:t>
            </a:r>
          </a:p>
        </p:txBody>
      </p:sp>
      <p:sp>
        <p:nvSpPr>
          <p:cNvPr id="23" name="文本框 3"/>
          <p:cNvSpPr txBox="1"/>
          <p:nvPr/>
        </p:nvSpPr>
        <p:spPr>
          <a:xfrm>
            <a:off x="4017963" y="4067175"/>
            <a:ext cx="473710" cy="398780"/>
          </a:xfrm>
          <a:prstGeom prst="rect">
            <a:avLst/>
          </a:prstGeom>
          <a:noFill/>
        </p:spPr>
        <p:txBody>
          <a:bodyPr wrap="none" rtlCol="0">
            <a:spAutoFit/>
          </a:bodyPr>
          <a:lstStyle>
            <a:defPPr>
              <a:defRPr lang="en-US"/>
            </a:defPPr>
            <a:lvl1pPr algn="ctr">
              <a:defRPr sz="1600">
                <a:solidFill>
                  <a:schemeClr val="bg1"/>
                </a:solidFill>
                <a:latin typeface="+mj-lt"/>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思源黑体 CN Regular" panose="020B0500000000000000" charset="-122"/>
                <a:sym typeface="思源黑体 CN Bold" panose="020B0800000000000000" charset="-122"/>
              </a:rPr>
              <a:t>02</a:t>
            </a:r>
          </a:p>
        </p:txBody>
      </p:sp>
      <p:sp>
        <p:nvSpPr>
          <p:cNvPr id="24" name="文本框 3"/>
          <p:cNvSpPr txBox="1"/>
          <p:nvPr/>
        </p:nvSpPr>
        <p:spPr>
          <a:xfrm>
            <a:off x="5856923" y="3204845"/>
            <a:ext cx="473710" cy="398780"/>
          </a:xfrm>
          <a:prstGeom prst="rect">
            <a:avLst/>
          </a:prstGeom>
          <a:noFill/>
        </p:spPr>
        <p:txBody>
          <a:bodyPr wrap="none" rtlCol="0">
            <a:spAutoFit/>
          </a:bodyPr>
          <a:lstStyle>
            <a:defPPr>
              <a:defRPr lang="en-US"/>
            </a:defPPr>
            <a:lvl1pPr algn="ctr">
              <a:defRPr sz="1600">
                <a:solidFill>
                  <a:schemeClr val="bg1"/>
                </a:solidFill>
                <a:latin typeface="+mj-lt"/>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思源黑体 CN Regular" panose="020B0500000000000000" charset="-122"/>
                <a:sym typeface="思源黑体 CN Bold" panose="020B0800000000000000" charset="-122"/>
              </a:rPr>
              <a:t>03</a:t>
            </a:r>
          </a:p>
        </p:txBody>
      </p:sp>
      <p:sp>
        <p:nvSpPr>
          <p:cNvPr id="29" name="文本框 3"/>
          <p:cNvSpPr txBox="1"/>
          <p:nvPr/>
        </p:nvSpPr>
        <p:spPr>
          <a:xfrm>
            <a:off x="7699058" y="4078605"/>
            <a:ext cx="473710" cy="398780"/>
          </a:xfrm>
          <a:prstGeom prst="rect">
            <a:avLst/>
          </a:prstGeom>
          <a:noFill/>
        </p:spPr>
        <p:txBody>
          <a:bodyPr wrap="none" rtlCol="0">
            <a:spAutoFit/>
          </a:bodyPr>
          <a:lstStyle>
            <a:defPPr>
              <a:defRPr lang="en-US"/>
            </a:defPPr>
            <a:lvl1pPr algn="ctr">
              <a:defRPr sz="1600">
                <a:solidFill>
                  <a:schemeClr val="bg1"/>
                </a:solidFill>
                <a:latin typeface="+mj-lt"/>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思源黑体 CN Regular" panose="020B0500000000000000" charset="-122"/>
                <a:sym typeface="思源黑体 CN Bold" panose="020B0800000000000000" charset="-122"/>
              </a:rPr>
              <a:t>04</a:t>
            </a:r>
          </a:p>
        </p:txBody>
      </p:sp>
      <p:sp>
        <p:nvSpPr>
          <p:cNvPr id="30" name="文本框 3"/>
          <p:cNvSpPr txBox="1"/>
          <p:nvPr/>
        </p:nvSpPr>
        <p:spPr>
          <a:xfrm>
            <a:off x="9554528" y="3204845"/>
            <a:ext cx="473710" cy="398780"/>
          </a:xfrm>
          <a:prstGeom prst="rect">
            <a:avLst/>
          </a:prstGeom>
          <a:noFill/>
        </p:spPr>
        <p:txBody>
          <a:bodyPr wrap="none" rtlCol="0">
            <a:spAutoFit/>
          </a:bodyPr>
          <a:lstStyle>
            <a:defPPr>
              <a:defRPr lang="en-US"/>
            </a:defPPr>
            <a:lvl1pPr algn="ctr">
              <a:defRPr sz="1600">
                <a:solidFill>
                  <a:schemeClr val="bg1"/>
                </a:solidFill>
                <a:latin typeface="+mj-lt"/>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思源黑体 CN Regular" panose="020B0500000000000000" charset="-122"/>
                <a:sym typeface="思源黑体 CN Bold" panose="020B0800000000000000" charset="-122"/>
              </a:rPr>
              <a:t>05</a:t>
            </a:r>
          </a:p>
        </p:txBody>
      </p:sp>
      <p:sp>
        <p:nvSpPr>
          <p:cNvPr id="31" name="文本框 30"/>
          <p:cNvSpPr txBox="1"/>
          <p:nvPr/>
        </p:nvSpPr>
        <p:spPr>
          <a:xfrm>
            <a:off x="4912995" y="1195705"/>
            <a:ext cx="2531745" cy="398780"/>
          </a:xfrm>
          <a:prstGeom prst="rect">
            <a:avLst/>
          </a:prstGeom>
          <a:noFill/>
        </p:spPr>
        <p:txBody>
          <a:bodyPr wrap="square" rtlCol="0">
            <a:spAutoFit/>
          </a:bodyPr>
          <a:lstStyle/>
          <a:p>
            <a:r>
              <a:rPr lang="en-US" altLang="zh-CN" sz="2000" b="0" i="0" u="none" strike="noStrike" dirty="0">
                <a:solidFill>
                  <a:schemeClr val="bg1">
                    <a:lumMod val="50000"/>
                  </a:schemeClr>
                </a:solidFill>
                <a:effectLst/>
                <a:latin typeface="思源黑体 CN Regular" panose="020B0500000000000000" charset="-122"/>
                <a:ea typeface="思源黑体 CN Regular" panose="020B0500000000000000" charset="-122"/>
              </a:rPr>
              <a:t>ENTER YOUR TITLE</a:t>
            </a:r>
          </a:p>
        </p:txBody>
      </p:sp>
      <p:sp>
        <p:nvSpPr>
          <p:cNvPr id="32" name="TextBox 103"/>
          <p:cNvSpPr txBox="1"/>
          <p:nvPr/>
        </p:nvSpPr>
        <p:spPr>
          <a:xfrm>
            <a:off x="5079365" y="457200"/>
            <a:ext cx="2246630" cy="738505"/>
          </a:xfrm>
          <a:prstGeom prst="rect">
            <a:avLst/>
          </a:prstGeom>
          <a:noFill/>
        </p:spPr>
        <p:txBody>
          <a:bodyPr wrap="square" lIns="91421" tIns="0" rIns="91421" bIns="0" rtlCol="0" anchor="t">
            <a:spAutoFit/>
          </a:bodyPr>
          <a:lstStyle/>
          <a:p>
            <a:pPr>
              <a:lnSpc>
                <a:spcPct val="150000"/>
              </a:lnSpc>
            </a:pPr>
            <a:r>
              <a:rPr lang="zh-CN" altLang="en-US" sz="3200" b="1" dirty="0">
                <a:solidFill>
                  <a:srgbClr val="2F50A1"/>
                </a:solidFill>
                <a:latin typeface="思源黑体 CN Bold" panose="020B0800000000000000" charset="-122"/>
                <a:ea typeface="思源黑体 CN Bold" panose="020B0800000000000000" charset="-122"/>
                <a:cs typeface="华文黑体" pitchFamily="2" charset="-122"/>
              </a:rPr>
              <a:t>Enter title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任意多边形: 形状 7"/>
          <p:cNvSpPr/>
          <p:nvPr/>
        </p:nvSpPr>
        <p:spPr>
          <a:xfrm>
            <a:off x="4263390" y="1133475"/>
            <a:ext cx="3458845" cy="6048375"/>
          </a:xfrm>
          <a:custGeom>
            <a:avLst/>
            <a:gdLst>
              <a:gd name="connsiteX0" fmla="*/ 0 w 5447"/>
              <a:gd name="connsiteY0" fmla="*/ 0 h 9525"/>
              <a:gd name="connsiteX1" fmla="*/ 5447 w 5447"/>
              <a:gd name="connsiteY1" fmla="*/ 0 h 9525"/>
              <a:gd name="connsiteX2" fmla="*/ 5447 w 5447"/>
              <a:gd name="connsiteY2" fmla="*/ 9499 h 9525"/>
              <a:gd name="connsiteX3" fmla="*/ 3017 w 5447"/>
              <a:gd name="connsiteY3" fmla="*/ 9499 h 9525"/>
              <a:gd name="connsiteX4" fmla="*/ 63 w 5447"/>
              <a:gd name="connsiteY4" fmla="*/ 9525 h 9525"/>
              <a:gd name="connsiteX5" fmla="*/ 0 w 5447"/>
              <a:gd name="connsiteY5" fmla="*/ 4622 h 9525"/>
              <a:gd name="connsiteX6" fmla="*/ 0 w 5447"/>
              <a:gd name="connsiteY6" fmla="*/ 0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7" h="9525">
                <a:moveTo>
                  <a:pt x="0" y="0"/>
                </a:moveTo>
                <a:lnTo>
                  <a:pt x="5447" y="0"/>
                </a:lnTo>
                <a:lnTo>
                  <a:pt x="5447" y="9499"/>
                </a:lnTo>
                <a:lnTo>
                  <a:pt x="3017" y="9499"/>
                </a:lnTo>
                <a:lnTo>
                  <a:pt x="63" y="9525"/>
                </a:lnTo>
                <a:lnTo>
                  <a:pt x="0" y="4622"/>
                </a:lnTo>
                <a:lnTo>
                  <a:pt x="0" y="0"/>
                </a:lnTo>
                <a:close/>
              </a:path>
            </a:pathLst>
          </a:custGeom>
          <a:gradFill>
            <a:gsLst>
              <a:gs pos="0">
                <a:srgbClr val="0765F4"/>
              </a:gs>
              <a:gs pos="53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grpSp>
        <p:nvGrpSpPr>
          <p:cNvPr id="16" name="组合 15"/>
          <p:cNvGrpSpPr/>
          <p:nvPr/>
        </p:nvGrpSpPr>
        <p:grpSpPr>
          <a:xfrm>
            <a:off x="3938269" y="1524798"/>
            <a:ext cx="4204336" cy="3822784"/>
            <a:chOff x="5539950" y="1280481"/>
            <a:chExt cx="4204391" cy="3822758"/>
          </a:xfrm>
        </p:grpSpPr>
        <p:grpSp>
          <p:nvGrpSpPr>
            <p:cNvPr id="21" name="组合 20"/>
            <p:cNvGrpSpPr/>
            <p:nvPr/>
          </p:nvGrpSpPr>
          <p:grpSpPr>
            <a:xfrm>
              <a:off x="5539950" y="1280481"/>
              <a:ext cx="4204391" cy="3396273"/>
              <a:chOff x="5539950" y="1202607"/>
              <a:chExt cx="4204391" cy="3396273"/>
            </a:xfrm>
          </p:grpSpPr>
          <p:sp>
            <p:nvSpPr>
              <p:cNvPr id="26" name="文本框 25"/>
              <p:cNvSpPr txBox="1"/>
              <p:nvPr/>
            </p:nvSpPr>
            <p:spPr>
              <a:xfrm>
                <a:off x="5619030" y="1202607"/>
                <a:ext cx="4125311" cy="2646027"/>
              </a:xfrm>
              <a:prstGeom prst="rect">
                <a:avLst/>
              </a:prstGeom>
              <a:noFill/>
            </p:spPr>
            <p:txBody>
              <a:bodyPr wrap="square" rtlCol="0">
                <a:spAutoFit/>
              </a:bodyPr>
              <a:lstStyle/>
              <a:p>
                <a:pPr algn="ctr"/>
                <a:r>
                  <a:rPr lang="en-US" altLang="zh-CN" sz="16600" dirty="0">
                    <a:solidFill>
                      <a:srgbClr val="0D31B7"/>
                    </a:solidFill>
                    <a:latin typeface="思源黑体 CN Heavy" panose="020B0A00000000000000" charset="-122"/>
                    <a:ea typeface="思源黑体 CN Heavy" panose="020B0A00000000000000" charset="-122"/>
                  </a:rPr>
                  <a:t>04</a:t>
                </a:r>
              </a:p>
            </p:txBody>
          </p:sp>
          <p:sp>
            <p:nvSpPr>
              <p:cNvPr id="27" name="文本框 26"/>
              <p:cNvSpPr txBox="1"/>
              <p:nvPr/>
            </p:nvSpPr>
            <p:spPr>
              <a:xfrm>
                <a:off x="5539950" y="3677223"/>
                <a:ext cx="4125311" cy="921657"/>
              </a:xfrm>
              <a:prstGeom prst="rect">
                <a:avLst/>
              </a:prstGeom>
              <a:noFill/>
            </p:spPr>
            <p:txBody>
              <a:bodyPr wrap="square" rtlCol="0">
                <a:spAutoFit/>
              </a:bodyPr>
              <a:lstStyle/>
              <a:p>
                <a:pPr algn="ctr"/>
                <a:r>
                  <a:rPr lang="zh-CN" altLang="en-US" sz="5400" dirty="0">
                    <a:solidFill>
                      <a:srgbClr val="125490"/>
                    </a:solidFill>
                    <a:latin typeface="思源黑体 CN Medium" panose="020B0600000000000000" pitchFamily="34" charset="-122"/>
                    <a:ea typeface="思源黑体 CN Medium" panose="020B0600000000000000" pitchFamily="34" charset="-122"/>
                  </a:rPr>
                  <a:t>Enter title</a:t>
                </a:r>
              </a:p>
            </p:txBody>
          </p:sp>
        </p:grpSp>
        <p:sp>
          <p:nvSpPr>
            <p:cNvPr id="28" name="文本框 27"/>
            <p:cNvSpPr txBox="1"/>
            <p:nvPr/>
          </p:nvSpPr>
          <p:spPr>
            <a:xfrm>
              <a:off x="6234575" y="4678427"/>
              <a:ext cx="2722051" cy="424812"/>
            </a:xfrm>
            <a:prstGeom prst="rect">
              <a:avLst/>
            </a:prstGeom>
            <a:noFill/>
          </p:spPr>
          <p:txBody>
            <a:bodyPr wrap="square" rtlCol="0">
              <a:spAutoFit/>
            </a:bodyPr>
            <a:lstStyle/>
            <a:p>
              <a:pPr algn="ctr">
                <a:lnSpc>
                  <a:spcPts val="1300"/>
                </a:lnSpc>
              </a:pPr>
              <a:r>
                <a:rPr lang="zh-CN" altLang="en-US" sz="800" b="0" i="0" dirty="0">
                  <a:solidFill>
                    <a:schemeClr val="tx1">
                      <a:lumMod val="85000"/>
                      <a:lumOff val="15000"/>
                    </a:schemeClr>
                  </a:solidFill>
                  <a:effectLst/>
                  <a:latin typeface="思源黑体 CN ExtraLight" panose="020B0200000000000000" charset="-122"/>
                  <a:ea typeface="思源黑体 CN ExtraLight" panose="020B0200000000000000" charset="-122"/>
                </a:rPr>
                <a:t>Type your content here, or select Paste in this box after copying your text</a:t>
              </a:r>
            </a:p>
          </p:txBody>
        </p:sp>
      </p:grpSp>
      <p:sp>
        <p:nvSpPr>
          <p:cNvPr id="29" name="矩形 28"/>
          <p:cNvSpPr/>
          <p:nvPr/>
        </p:nvSpPr>
        <p:spPr>
          <a:xfrm>
            <a:off x="0" y="0"/>
            <a:ext cx="12192000" cy="362585"/>
          </a:xfrm>
          <a:prstGeom prst="rect">
            <a:avLst/>
          </a:prstGeom>
          <a:solidFill>
            <a:srgbClr val="0D3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0" y="6495415"/>
            <a:ext cx="12192000" cy="362585"/>
          </a:xfrm>
          <a:prstGeom prst="rect">
            <a:avLst/>
          </a:prstGeom>
          <a:solidFill>
            <a:srgbClr val="0D3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rot="5400000">
            <a:off x="8584565" y="3247390"/>
            <a:ext cx="6858000" cy="362585"/>
          </a:xfrm>
          <a:prstGeom prst="rect">
            <a:avLst/>
          </a:prstGeom>
          <a:solidFill>
            <a:srgbClr val="0D3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rot="5400000">
            <a:off x="-3247390" y="3247390"/>
            <a:ext cx="6858000" cy="362585"/>
          </a:xfrm>
          <a:prstGeom prst="rect">
            <a:avLst/>
          </a:prstGeom>
          <a:solidFill>
            <a:srgbClr val="0D3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组合 1"/>
          <p:cNvGrpSpPr/>
          <p:nvPr/>
        </p:nvGrpSpPr>
        <p:grpSpPr>
          <a:xfrm>
            <a:off x="2643188" y="541020"/>
            <a:ext cx="6905625" cy="5776595"/>
            <a:chOff x="7248" y="852"/>
            <a:chExt cx="10875" cy="9097"/>
          </a:xfrm>
        </p:grpSpPr>
        <p:sp>
          <p:nvSpPr>
            <p:cNvPr id="4" name="矩形 3"/>
            <p:cNvSpPr/>
            <p:nvPr/>
          </p:nvSpPr>
          <p:spPr>
            <a:xfrm>
              <a:off x="10981" y="852"/>
              <a:ext cx="3422" cy="9096"/>
            </a:xfrm>
            <a:prstGeom prst="rect">
              <a:avLst/>
            </a:prstGeom>
            <a:solidFill>
              <a:srgbClr val="2F50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charset="-122"/>
                <a:ea typeface="思源黑体 CN Light" panose="020B0300000000000000" charset="-122"/>
              </a:endParaRPr>
            </a:p>
          </p:txBody>
        </p:sp>
        <p:cxnSp>
          <p:nvCxnSpPr>
            <p:cNvPr id="18" name="直接连接符 17"/>
            <p:cNvCxnSpPr/>
            <p:nvPr/>
          </p:nvCxnSpPr>
          <p:spPr>
            <a:xfrm>
              <a:off x="12256" y="4685"/>
              <a:ext cx="795"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11598" y="3085"/>
              <a:ext cx="2187" cy="580"/>
            </a:xfrm>
            <a:prstGeom prst="rect">
              <a:avLst/>
            </a:prstGeom>
            <a:noFill/>
          </p:spPr>
          <p:txBody>
            <a:bodyPr wrap="square" rtlCol="0">
              <a:spAutoFit/>
            </a:bodyPr>
            <a:lstStyle/>
            <a:p>
              <a:pPr algn="ctr"/>
              <a:r>
                <a:rPr lang="zh-CN" altLang="en-US" dirty="0">
                  <a:solidFill>
                    <a:schemeClr val="bg1"/>
                  </a:solidFill>
                  <a:latin typeface="思源黑体 CN Regular" panose="020B0500000000000000" charset="-122"/>
                  <a:ea typeface="思源黑体 CN Regular" panose="020B0500000000000000" charset="-122"/>
                </a:rPr>
                <a:t>Enter title</a:t>
              </a:r>
            </a:p>
          </p:txBody>
        </p:sp>
        <p:sp>
          <p:nvSpPr>
            <p:cNvPr id="21" name="文本框 20"/>
            <p:cNvSpPr txBox="1"/>
            <p:nvPr/>
          </p:nvSpPr>
          <p:spPr>
            <a:xfrm>
              <a:off x="11394" y="5701"/>
              <a:ext cx="2832" cy="3197"/>
            </a:xfrm>
            <a:prstGeom prst="rect">
              <a:avLst/>
            </a:prstGeom>
            <a:noFill/>
          </p:spPr>
          <p:txBody>
            <a:bodyPr wrap="square" rtlCol="0">
              <a:spAutoFit/>
            </a:bodyPr>
            <a:lstStyle/>
            <a:p>
              <a:pPr algn="l" defTabSz="964565">
                <a:lnSpc>
                  <a:spcPct val="140000"/>
                </a:lnSpc>
                <a:spcBef>
                  <a:spcPct val="20000"/>
                </a:spcBef>
                <a:defRPr/>
              </a:pPr>
              <a:r>
                <a:rPr sz="1000" dirty="0">
                  <a:solidFill>
                    <a:schemeClr val="bg1"/>
                  </a:solidFill>
                  <a:latin typeface="思源黑体 CN Light" panose="020B0300000000000000" charset="-122"/>
                  <a:ea typeface="思源黑体 CN Light" panose="020B0300000000000000" charset="-122"/>
                  <a:sym typeface="Arial" panose="020B0604020202020204" pitchFamily="34" charset="0"/>
                </a:rPr>
                <a:t>Type your content here, or select Paste in this box after copying your textType your content here, or select Paste in this box after copying your textType your content here, or select Paste in this box after copying your text</a:t>
              </a:r>
            </a:p>
          </p:txBody>
        </p:sp>
        <p:sp>
          <p:nvSpPr>
            <p:cNvPr id="25" name="矩形 24"/>
            <p:cNvSpPr/>
            <p:nvPr/>
          </p:nvSpPr>
          <p:spPr>
            <a:xfrm>
              <a:off x="14701" y="853"/>
              <a:ext cx="3422" cy="909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charset="-122"/>
                <a:ea typeface="思源黑体 CN Light" panose="020B0300000000000000" charset="-122"/>
              </a:endParaRPr>
            </a:p>
          </p:txBody>
        </p:sp>
        <p:cxnSp>
          <p:nvCxnSpPr>
            <p:cNvPr id="26" name="直接连接符 25"/>
            <p:cNvCxnSpPr/>
            <p:nvPr/>
          </p:nvCxnSpPr>
          <p:spPr>
            <a:xfrm>
              <a:off x="15976" y="4686"/>
              <a:ext cx="795"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15318" y="3086"/>
              <a:ext cx="2187" cy="580"/>
            </a:xfrm>
            <a:prstGeom prst="rect">
              <a:avLst/>
            </a:prstGeom>
            <a:noFill/>
          </p:spPr>
          <p:txBody>
            <a:bodyPr wrap="square" rtlCol="0">
              <a:spAutoFit/>
            </a:bodyPr>
            <a:lstStyle/>
            <a:p>
              <a:pPr algn="ctr"/>
              <a:r>
                <a:rPr lang="zh-CN" altLang="en-US" dirty="0">
                  <a:solidFill>
                    <a:schemeClr val="tx1">
                      <a:lumMod val="65000"/>
                      <a:lumOff val="35000"/>
                    </a:schemeClr>
                  </a:solidFill>
                  <a:latin typeface="思源黑体 CN Regular" panose="020B0500000000000000" charset="-122"/>
                  <a:ea typeface="思源黑体 CN Regular" panose="020B0500000000000000" charset="-122"/>
                </a:rPr>
                <a:t>Enter title</a:t>
              </a:r>
            </a:p>
          </p:txBody>
        </p:sp>
        <p:sp>
          <p:nvSpPr>
            <p:cNvPr id="28" name="文本框 27"/>
            <p:cNvSpPr txBox="1"/>
            <p:nvPr/>
          </p:nvSpPr>
          <p:spPr>
            <a:xfrm>
              <a:off x="15114" y="5702"/>
              <a:ext cx="2832" cy="3197"/>
            </a:xfrm>
            <a:prstGeom prst="rect">
              <a:avLst/>
            </a:prstGeom>
            <a:noFill/>
          </p:spPr>
          <p:txBody>
            <a:bodyPr wrap="square" rtlCol="0">
              <a:spAutoFit/>
            </a:bodyPr>
            <a:lstStyle/>
            <a:p>
              <a:pPr algn="l" defTabSz="964565">
                <a:lnSpc>
                  <a:spcPct val="140000"/>
                </a:lnSpc>
                <a:spcBef>
                  <a:spcPct val="20000"/>
                </a:spcBef>
                <a:defRPr/>
              </a:pPr>
              <a:r>
                <a:rPr sz="10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Type your content here, or select Paste in this box after copying your textType your content here, or select Paste in this box after copying your textType your content here, or select Paste in this box after copying your text</a:t>
              </a:r>
            </a:p>
          </p:txBody>
        </p:sp>
        <p:sp>
          <p:nvSpPr>
            <p:cNvPr id="33" name="矩形 32"/>
            <p:cNvSpPr/>
            <p:nvPr/>
          </p:nvSpPr>
          <p:spPr>
            <a:xfrm>
              <a:off x="7248" y="853"/>
              <a:ext cx="3422" cy="909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charset="-122"/>
                <a:ea typeface="思源黑体 CN Light" panose="020B0300000000000000" charset="-122"/>
              </a:endParaRPr>
            </a:p>
          </p:txBody>
        </p:sp>
        <p:cxnSp>
          <p:nvCxnSpPr>
            <p:cNvPr id="34" name="直接连接符 33"/>
            <p:cNvCxnSpPr/>
            <p:nvPr/>
          </p:nvCxnSpPr>
          <p:spPr>
            <a:xfrm>
              <a:off x="8523" y="4686"/>
              <a:ext cx="795"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7865" y="3086"/>
              <a:ext cx="2187" cy="580"/>
            </a:xfrm>
            <a:prstGeom prst="rect">
              <a:avLst/>
            </a:prstGeom>
            <a:noFill/>
          </p:spPr>
          <p:txBody>
            <a:bodyPr wrap="square" rtlCol="0">
              <a:spAutoFit/>
            </a:bodyPr>
            <a:lstStyle/>
            <a:p>
              <a:pPr algn="ctr"/>
              <a:r>
                <a:rPr lang="zh-CN" altLang="en-US" dirty="0">
                  <a:solidFill>
                    <a:schemeClr val="tx1">
                      <a:lumMod val="65000"/>
                      <a:lumOff val="35000"/>
                    </a:schemeClr>
                  </a:solidFill>
                  <a:latin typeface="思源黑体 CN Regular" panose="020B0500000000000000" charset="-122"/>
                  <a:ea typeface="思源黑体 CN Regular" panose="020B0500000000000000" charset="-122"/>
                </a:rPr>
                <a:t>Enter title</a:t>
              </a:r>
            </a:p>
          </p:txBody>
        </p:sp>
        <p:sp>
          <p:nvSpPr>
            <p:cNvPr id="36" name="文本框 35"/>
            <p:cNvSpPr txBox="1"/>
            <p:nvPr/>
          </p:nvSpPr>
          <p:spPr>
            <a:xfrm>
              <a:off x="7661" y="5702"/>
              <a:ext cx="2832" cy="3197"/>
            </a:xfrm>
            <a:prstGeom prst="rect">
              <a:avLst/>
            </a:prstGeom>
            <a:noFill/>
          </p:spPr>
          <p:txBody>
            <a:bodyPr wrap="square" rtlCol="0">
              <a:spAutoFit/>
            </a:bodyPr>
            <a:lstStyle/>
            <a:p>
              <a:pPr algn="l" defTabSz="964565">
                <a:lnSpc>
                  <a:spcPct val="140000"/>
                </a:lnSpc>
                <a:spcBef>
                  <a:spcPct val="20000"/>
                </a:spcBef>
                <a:defRPr/>
              </a:pPr>
              <a:r>
                <a:rPr sz="10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Type your content here, or select Paste in this box after copying your textType your content here, or select Paste in this box after copying your textType your content here, or select Paste in this box after copying your text</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9" name="文本框 8"/>
          <p:cNvSpPr txBox="1"/>
          <p:nvPr/>
        </p:nvSpPr>
        <p:spPr>
          <a:xfrm>
            <a:off x="1121360" y="2075187"/>
            <a:ext cx="2133600" cy="369332"/>
          </a:xfrm>
          <a:prstGeom prst="rect">
            <a:avLst/>
          </a:prstGeom>
          <a:noFill/>
        </p:spPr>
        <p:txBody>
          <a:bodyPr wrap="square" rtlCol="0">
            <a:spAutoFit/>
          </a:bodyPr>
          <a:lstStyle/>
          <a:p>
            <a:r>
              <a:rPr lang="pt-BR" altLang="zh-CN" b="1" dirty="0" err="1">
                <a:solidFill>
                  <a:schemeClr val="bg1"/>
                </a:solidFill>
                <a:latin typeface="思源黑体 CN Bold" panose="020B0800000000000000" charset="-122"/>
                <a:ea typeface="思源黑体 CN Bold" panose="020B0800000000000000" charset="-122"/>
                <a:cs typeface="思源黑体 CN Medium" panose="020B0600000000000000" pitchFamily="34" charset="-122"/>
              </a:rPr>
              <a:t>Jaciana</a:t>
            </a:r>
            <a:r>
              <a:rPr lang="zh-CN" altLang="pt-BR" b="1" dirty="0">
                <a:solidFill>
                  <a:schemeClr val="bg1"/>
                </a:solidFill>
                <a:latin typeface="思源黑体 CN Bold" panose="020B0800000000000000" charset="-122"/>
                <a:ea typeface="思源黑体 CN Bold" panose="020B0800000000000000" charset="-122"/>
                <a:cs typeface="思源黑体 CN Medium" panose="020B0600000000000000" pitchFamily="34" charset="-122"/>
              </a:rPr>
              <a:t> </a:t>
            </a:r>
            <a:r>
              <a:rPr lang="pt-BR" altLang="zh-CN" b="1" dirty="0">
                <a:solidFill>
                  <a:schemeClr val="bg1"/>
                </a:solidFill>
                <a:latin typeface="思源黑体 CN Bold" panose="020B0800000000000000" charset="-122"/>
                <a:ea typeface="思源黑体 CN Bold" panose="020B0800000000000000" charset="-122"/>
                <a:cs typeface="思源黑体 CN Medium" panose="020B0600000000000000" pitchFamily="34" charset="-122"/>
              </a:rPr>
              <a:t>Resende</a:t>
            </a:r>
            <a:endParaRPr lang="zh-CN" altLang="en-US" b="1" dirty="0">
              <a:solidFill>
                <a:schemeClr val="bg1"/>
              </a:solidFill>
              <a:latin typeface="思源黑体 CN Bold" panose="020B0800000000000000" charset="-122"/>
              <a:ea typeface="思源黑体 CN Bold" panose="020B0800000000000000" charset="-122"/>
              <a:cs typeface="思源黑体 CN Medium" panose="020B0600000000000000" pitchFamily="34" charset="-122"/>
            </a:endParaRPr>
          </a:p>
        </p:txBody>
      </p:sp>
      <p:sp>
        <p:nvSpPr>
          <p:cNvPr id="25" name="文本框 24"/>
          <p:cNvSpPr txBox="1"/>
          <p:nvPr/>
        </p:nvSpPr>
        <p:spPr>
          <a:xfrm>
            <a:off x="1135428" y="3206205"/>
            <a:ext cx="1452147" cy="369332"/>
          </a:xfrm>
          <a:prstGeom prst="rect">
            <a:avLst/>
          </a:prstGeom>
          <a:noFill/>
        </p:spPr>
        <p:txBody>
          <a:bodyPr wrap="square" rtlCol="0">
            <a:spAutoFit/>
          </a:bodyPr>
          <a:lstStyle/>
          <a:p>
            <a:r>
              <a:rPr lang="pt-BR" altLang="zh-CN" b="1" dirty="0">
                <a:solidFill>
                  <a:schemeClr val="bg1"/>
                </a:solidFill>
                <a:latin typeface="思源黑体 CN Bold" panose="020B0800000000000000" charset="-122"/>
                <a:ea typeface="思源黑体 CN Bold" panose="020B0800000000000000" charset="-122"/>
                <a:cs typeface="思源黑体 CN Medium" panose="020B0600000000000000" pitchFamily="34" charset="-122"/>
              </a:rPr>
              <a:t>Luiz</a:t>
            </a:r>
            <a:r>
              <a:rPr lang="zh-CN" altLang="pt-BR" b="1" dirty="0">
                <a:solidFill>
                  <a:schemeClr val="bg1"/>
                </a:solidFill>
                <a:latin typeface="思源黑体 CN Bold" panose="020B0800000000000000" charset="-122"/>
                <a:ea typeface="思源黑体 CN Bold" panose="020B0800000000000000" charset="-122"/>
                <a:cs typeface="思源黑体 CN Medium" panose="020B0600000000000000" pitchFamily="34" charset="-122"/>
              </a:rPr>
              <a:t> </a:t>
            </a:r>
            <a:r>
              <a:rPr lang="pt-BR" altLang="zh-CN" b="1" dirty="0">
                <a:solidFill>
                  <a:schemeClr val="bg1"/>
                </a:solidFill>
                <a:latin typeface="思源黑体 CN Bold" panose="020B0800000000000000" charset="-122"/>
                <a:ea typeface="思源黑体 CN Bold" panose="020B0800000000000000" charset="-122"/>
                <a:cs typeface="思源黑体 CN Medium" panose="020B0600000000000000" pitchFamily="34" charset="-122"/>
              </a:rPr>
              <a:t>Felipe</a:t>
            </a:r>
            <a:endParaRPr lang="zh-CN" altLang="en-US" b="1" dirty="0">
              <a:solidFill>
                <a:schemeClr val="bg1"/>
              </a:solidFill>
              <a:latin typeface="思源黑体 CN Bold" panose="020B0800000000000000" charset="-122"/>
              <a:ea typeface="思源黑体 CN Bold" panose="020B0800000000000000" charset="-122"/>
              <a:cs typeface="思源黑体 CN Medium" panose="020B0600000000000000" pitchFamily="34" charset="-122"/>
            </a:endParaRPr>
          </a:p>
        </p:txBody>
      </p:sp>
      <p:sp>
        <p:nvSpPr>
          <p:cNvPr id="19" name="文本框 18"/>
          <p:cNvSpPr txBox="1"/>
          <p:nvPr/>
        </p:nvSpPr>
        <p:spPr>
          <a:xfrm>
            <a:off x="1121360" y="2640696"/>
            <a:ext cx="1733501" cy="369332"/>
          </a:xfrm>
          <a:prstGeom prst="rect">
            <a:avLst/>
          </a:prstGeom>
          <a:noFill/>
        </p:spPr>
        <p:txBody>
          <a:bodyPr wrap="square" rtlCol="0">
            <a:spAutoFit/>
          </a:bodyPr>
          <a:lstStyle/>
          <a:p>
            <a:r>
              <a:rPr lang="pt-BR" altLang="zh-CN" b="1" dirty="0">
                <a:solidFill>
                  <a:schemeClr val="bg1"/>
                </a:solidFill>
                <a:latin typeface="思源黑体 CN Bold" panose="020B0800000000000000" charset="-122"/>
                <a:ea typeface="思源黑体 CN Bold" panose="020B0800000000000000" charset="-122"/>
                <a:cs typeface="思源黑体 CN Medium" panose="020B0600000000000000" pitchFamily="34" charset="-122"/>
              </a:rPr>
              <a:t>Lucas</a:t>
            </a:r>
            <a:r>
              <a:rPr lang="zh-CN" altLang="pt-BR" b="1" dirty="0">
                <a:solidFill>
                  <a:schemeClr val="bg1"/>
                </a:solidFill>
                <a:latin typeface="思源黑体 CN Bold" panose="020B0800000000000000" charset="-122"/>
                <a:ea typeface="思源黑体 CN Bold" panose="020B0800000000000000" charset="-122"/>
                <a:cs typeface="思源黑体 CN Medium" panose="020B0600000000000000" pitchFamily="34" charset="-122"/>
              </a:rPr>
              <a:t> </a:t>
            </a:r>
            <a:r>
              <a:rPr lang="pt-BR" altLang="zh-CN" b="1" dirty="0">
                <a:solidFill>
                  <a:schemeClr val="bg1"/>
                </a:solidFill>
                <a:latin typeface="思源黑体 CN Bold" panose="020B0800000000000000" charset="-122"/>
                <a:ea typeface="思源黑体 CN Bold" panose="020B0800000000000000" charset="-122"/>
                <a:cs typeface="思源黑体 CN Medium" panose="020B0600000000000000" pitchFamily="34" charset="-122"/>
              </a:rPr>
              <a:t>Soares</a:t>
            </a:r>
            <a:endParaRPr lang="zh-CN" altLang="en-US" b="1" dirty="0">
              <a:solidFill>
                <a:schemeClr val="bg1"/>
              </a:solidFill>
              <a:latin typeface="思源黑体 CN Bold" panose="020B0800000000000000" charset="-122"/>
              <a:ea typeface="思源黑体 CN Bold" panose="020B0800000000000000" charset="-122"/>
              <a:cs typeface="思源黑体 CN Medium" panose="020B0600000000000000" pitchFamily="34" charset="-122"/>
            </a:endParaRPr>
          </a:p>
        </p:txBody>
      </p:sp>
      <p:sp>
        <p:nvSpPr>
          <p:cNvPr id="36" name="文本框 35"/>
          <p:cNvSpPr txBox="1"/>
          <p:nvPr/>
        </p:nvSpPr>
        <p:spPr>
          <a:xfrm>
            <a:off x="1135427" y="3771714"/>
            <a:ext cx="1452147" cy="369332"/>
          </a:xfrm>
          <a:prstGeom prst="rect">
            <a:avLst/>
          </a:prstGeom>
          <a:noFill/>
        </p:spPr>
        <p:txBody>
          <a:bodyPr wrap="square" rtlCol="0">
            <a:spAutoFit/>
          </a:bodyPr>
          <a:lstStyle/>
          <a:p>
            <a:r>
              <a:rPr lang="pt-BR" altLang="zh-CN" b="1" dirty="0" err="1">
                <a:solidFill>
                  <a:schemeClr val="bg1"/>
                </a:solidFill>
                <a:latin typeface="思源黑体 CN Bold" panose="020B0800000000000000" charset="-122"/>
                <a:ea typeface="思源黑体 CN Bold" panose="020B0800000000000000" charset="-122"/>
                <a:cs typeface="思源黑体 CN Medium" panose="020B0600000000000000" pitchFamily="34" charset="-122"/>
              </a:rPr>
              <a:t>Maryanna</a:t>
            </a:r>
            <a:r>
              <a:rPr lang="pt-BR" altLang="zh-CN" b="1" dirty="0">
                <a:solidFill>
                  <a:schemeClr val="bg1"/>
                </a:solidFill>
                <a:latin typeface="思源黑体 CN Bold" panose="020B0800000000000000" charset="-122"/>
                <a:ea typeface="思源黑体 CN Bold" panose="020B0800000000000000" charset="-122"/>
                <a:cs typeface="思源黑体 CN Medium" panose="020B0600000000000000" pitchFamily="34" charset="-122"/>
              </a:rPr>
              <a:t> </a:t>
            </a:r>
            <a:endParaRPr lang="zh-CN" altLang="en-US" b="1" dirty="0">
              <a:solidFill>
                <a:schemeClr val="bg1"/>
              </a:solidFill>
              <a:latin typeface="思源黑体 CN Bold" panose="020B0800000000000000" charset="-122"/>
              <a:ea typeface="思源黑体 CN Bold" panose="020B0800000000000000" charset="-122"/>
              <a:cs typeface="思源黑体 CN Medium" panose="020B0600000000000000" pitchFamily="34" charset="-122"/>
            </a:endParaRPr>
          </a:p>
        </p:txBody>
      </p:sp>
      <p:sp>
        <p:nvSpPr>
          <p:cNvPr id="23" name="文本框 22"/>
          <p:cNvSpPr txBox="1"/>
          <p:nvPr/>
        </p:nvSpPr>
        <p:spPr>
          <a:xfrm>
            <a:off x="1178511" y="4284387"/>
            <a:ext cx="2133600" cy="369332"/>
          </a:xfrm>
          <a:prstGeom prst="rect">
            <a:avLst/>
          </a:prstGeom>
          <a:noFill/>
        </p:spPr>
        <p:txBody>
          <a:bodyPr wrap="square" rtlCol="0">
            <a:spAutoFit/>
          </a:bodyPr>
          <a:lstStyle/>
          <a:p>
            <a:r>
              <a:rPr lang="pt-BR" altLang="zh-CN" b="1" dirty="0">
                <a:solidFill>
                  <a:schemeClr val="bg1"/>
                </a:solidFill>
                <a:latin typeface="思源黑体 CN Bold" panose="020B0800000000000000" charset="-122"/>
                <a:ea typeface="思源黑体 CN Bold" panose="020B0800000000000000" charset="-122"/>
                <a:cs typeface="思源黑体 CN Medium" panose="020B0600000000000000" pitchFamily="34" charset="-122"/>
              </a:rPr>
              <a:t>Rafael</a:t>
            </a:r>
            <a:r>
              <a:rPr lang="zh-CN" altLang="pt-BR" b="1" dirty="0">
                <a:solidFill>
                  <a:schemeClr val="bg1"/>
                </a:solidFill>
                <a:latin typeface="思源黑体 CN Bold" panose="020B0800000000000000" charset="-122"/>
                <a:ea typeface="思源黑体 CN Bold" panose="020B0800000000000000" charset="-122"/>
                <a:cs typeface="思源黑体 CN Medium" panose="020B0600000000000000" pitchFamily="34" charset="-122"/>
              </a:rPr>
              <a:t> </a:t>
            </a:r>
            <a:r>
              <a:rPr lang="pt-BR" altLang="zh-CN" b="1" dirty="0">
                <a:solidFill>
                  <a:schemeClr val="bg1"/>
                </a:solidFill>
                <a:latin typeface="思源黑体 CN Bold" panose="020B0800000000000000" charset="-122"/>
                <a:ea typeface="思源黑体 CN Bold" panose="020B0800000000000000" charset="-122"/>
                <a:cs typeface="思源黑体 CN Medium" panose="020B0600000000000000" pitchFamily="34" charset="-122"/>
              </a:rPr>
              <a:t>Sampaio</a:t>
            </a:r>
            <a:endParaRPr lang="zh-CN" altLang="en-US" b="1" dirty="0">
              <a:solidFill>
                <a:schemeClr val="bg1"/>
              </a:solidFill>
              <a:latin typeface="思源黑体 CN Bold" panose="020B0800000000000000" charset="-122"/>
              <a:ea typeface="思源黑体 CN Bold" panose="020B0800000000000000" charset="-122"/>
              <a:cs typeface="思源黑体 CN Medium" panose="020B0600000000000000" pitchFamily="34" charset="-122"/>
            </a:endParaRPr>
          </a:p>
        </p:txBody>
      </p:sp>
      <p:sp>
        <p:nvSpPr>
          <p:cNvPr id="27" name="文本框 26"/>
          <p:cNvSpPr txBox="1"/>
          <p:nvPr/>
        </p:nvSpPr>
        <p:spPr>
          <a:xfrm>
            <a:off x="1178511" y="4777779"/>
            <a:ext cx="1085508" cy="369332"/>
          </a:xfrm>
          <a:prstGeom prst="rect">
            <a:avLst/>
          </a:prstGeom>
          <a:noFill/>
        </p:spPr>
        <p:txBody>
          <a:bodyPr wrap="square" rtlCol="0">
            <a:spAutoFit/>
          </a:bodyPr>
          <a:lstStyle/>
          <a:p>
            <a:r>
              <a:rPr lang="pt-BR" altLang="zh-CN" b="1" dirty="0">
                <a:solidFill>
                  <a:schemeClr val="bg1"/>
                </a:solidFill>
                <a:latin typeface="思源黑体 CN Bold" panose="020B0800000000000000" charset="-122"/>
                <a:ea typeface="思源黑体 CN Bold" panose="020B0800000000000000" charset="-122"/>
                <a:cs typeface="思源黑体 CN Medium" panose="020B0600000000000000" pitchFamily="34" charset="-122"/>
              </a:rPr>
              <a:t>Samuel</a:t>
            </a:r>
            <a:r>
              <a:rPr lang="zh-CN" altLang="pt-BR" dirty="0">
                <a:solidFill>
                  <a:schemeClr val="bg1"/>
                </a:solidFill>
                <a:latin typeface="思源黑体 CN Bold" panose="020B0800000000000000" charset="-122"/>
                <a:ea typeface="思源黑体 CN Bold" panose="020B0800000000000000" charset="-122"/>
                <a:cs typeface="思源黑体 CN Medium" panose="020B0600000000000000" pitchFamily="34" charset="-122"/>
              </a:rPr>
              <a:t> </a:t>
            </a:r>
            <a:endParaRPr lang="zh-CN" altLang="en-US" dirty="0">
              <a:solidFill>
                <a:schemeClr val="bg1"/>
              </a:solidFill>
              <a:latin typeface="思源黑体 CN Bold" panose="020B0800000000000000" charset="-122"/>
              <a:ea typeface="思源黑体 CN Bold" panose="020B0800000000000000" charset="-122"/>
              <a:cs typeface="思源黑体 CN Medium" panose="020B0600000000000000" pitchFamily="34" charset="-122"/>
            </a:endParaRPr>
          </a:p>
        </p:txBody>
      </p:sp>
      <p:sp>
        <p:nvSpPr>
          <p:cNvPr id="3" name="CaixaDeTexto 2">
            <a:extLst>
              <a:ext uri="{FF2B5EF4-FFF2-40B4-BE49-F238E27FC236}">
                <a16:creationId xmlns:a16="http://schemas.microsoft.com/office/drawing/2014/main" id="{4AB0ACC6-1661-4A31-94BF-54DE4E4AB1BA}"/>
              </a:ext>
            </a:extLst>
          </p:cNvPr>
          <p:cNvSpPr txBox="1"/>
          <p:nvPr/>
        </p:nvSpPr>
        <p:spPr>
          <a:xfrm>
            <a:off x="1121360" y="1308295"/>
            <a:ext cx="4449446" cy="646331"/>
          </a:xfrm>
          <a:prstGeom prst="rect">
            <a:avLst/>
          </a:prstGeom>
          <a:noFill/>
        </p:spPr>
        <p:txBody>
          <a:bodyPr wrap="square" rtlCol="0">
            <a:spAutoFit/>
          </a:bodyPr>
          <a:lstStyle/>
          <a:p>
            <a:r>
              <a:rPr lang="pt-BR" sz="3600" b="1" dirty="0">
                <a:solidFill>
                  <a:schemeClr val="bg1"/>
                </a:solidFill>
              </a:rPr>
              <a:t>Grupo 9</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图表 4"/>
          <p:cNvGraphicFramePr/>
          <p:nvPr/>
        </p:nvGraphicFramePr>
        <p:xfrm>
          <a:off x="5432425" y="1351280"/>
          <a:ext cx="5911850" cy="4155528"/>
        </p:xfrm>
        <a:graphic>
          <a:graphicData uri="http://schemas.openxmlformats.org/drawingml/2006/chart">
            <c:chart xmlns:c="http://schemas.openxmlformats.org/drawingml/2006/chart" xmlns:r="http://schemas.openxmlformats.org/officeDocument/2006/relationships" r:id="rId3"/>
          </a:graphicData>
        </a:graphic>
      </p:graphicFrame>
      <p:sp>
        <p:nvSpPr>
          <p:cNvPr id="70" name="Appropriately innovate to functional services to from…"/>
          <p:cNvSpPr txBox="1"/>
          <p:nvPr/>
        </p:nvSpPr>
        <p:spPr>
          <a:xfrm>
            <a:off x="1431290" y="2157730"/>
            <a:ext cx="3402965" cy="1000125"/>
          </a:xfrm>
          <a:prstGeom prst="rect">
            <a:avLst/>
          </a:prstGeom>
          <a:ln w="12700">
            <a:miter lim="400000"/>
          </a:ln>
        </p:spPr>
        <p:txBody>
          <a:bodyPr wrap="square" lIns="0" tIns="0" rIns="0" bIns="0">
            <a:spAutoFit/>
          </a:bodyPr>
          <a:lstStyle/>
          <a:p>
            <a:pPr algn="l">
              <a:lnSpc>
                <a:spcPct val="130000"/>
              </a:lnSpc>
            </a:pPr>
            <a:r>
              <a:rPr lang="zh-CN" altLang="en-US" sz="125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思源黑体 CN Regular" panose="020B0500000000000000" charset="-122"/>
                <a:sym typeface="思源黑体 CN Regular" panose="020B0500000000000000" charset="-122"/>
              </a:rPr>
              <a:t>Type your content here, or select Paste in this box after copying your textType your content here, or select Paste in this box after copying your text</a:t>
            </a:r>
          </a:p>
        </p:txBody>
      </p:sp>
      <p:sp>
        <p:nvSpPr>
          <p:cNvPr id="2" name="矩形 1"/>
          <p:cNvSpPr/>
          <p:nvPr/>
        </p:nvSpPr>
        <p:spPr>
          <a:xfrm>
            <a:off x="1430992" y="1116280"/>
            <a:ext cx="1755140" cy="430530"/>
          </a:xfrm>
          <a:prstGeom prst="rect">
            <a:avLst/>
          </a:prstGeom>
        </p:spPr>
        <p:txBody>
          <a:bodyPr wrap="none" lIns="0" tIns="0" rIns="0" bIns="0" anchor="t">
            <a:spAutoFit/>
          </a:bodyPr>
          <a:lstStyle/>
          <a:p>
            <a:pPr algn="l"/>
            <a:r>
              <a:rPr lang="zh-CN" altLang="en-US" sz="2800" dirty="0">
                <a:solidFill>
                  <a:srgbClr val="2F50A1"/>
                </a:solidFill>
                <a:latin typeface="思源黑体 CN Bold" panose="020B0800000000000000" charset="-122"/>
                <a:ea typeface="思源黑体 CN Bold" panose="020B0800000000000000" charset="-122"/>
                <a:cs typeface="思源黑体 CN Regular" panose="020B0500000000000000" charset="-122"/>
              </a:rPr>
              <a:t>Enter title</a:t>
            </a:r>
          </a:p>
        </p:txBody>
      </p:sp>
      <p:sp>
        <p:nvSpPr>
          <p:cNvPr id="3" name="矩形 2"/>
          <p:cNvSpPr/>
          <p:nvPr/>
        </p:nvSpPr>
        <p:spPr>
          <a:xfrm>
            <a:off x="1430992" y="1547167"/>
            <a:ext cx="1986841" cy="184150"/>
          </a:xfrm>
          <a:prstGeom prst="rect">
            <a:avLst/>
          </a:prstGeom>
        </p:spPr>
        <p:txBody>
          <a:bodyPr wrap="square" lIns="0" tIns="0" rIns="0" bIns="0">
            <a:spAutoFit/>
          </a:bodyPr>
          <a:lstStyle/>
          <a:p>
            <a:r>
              <a:rPr lang="en-US" altLang="zh-CN" sz="1200" dirty="0">
                <a:solidFill>
                  <a:schemeClr val="tx1">
                    <a:lumMod val="65000"/>
                    <a:lumOff val="35000"/>
                  </a:schemeClr>
                </a:solidFill>
                <a:uFillTx/>
                <a:latin typeface="思源黑体 CN Medium" panose="020B0600000000000000" pitchFamily="34" charset="-122"/>
                <a:ea typeface="思源黑体 CN Medium" panose="020B0600000000000000" pitchFamily="34" charset="-122"/>
                <a:cs typeface="思源黑体 CN Regular" panose="020B0500000000000000" charset="-122"/>
              </a:rPr>
              <a:t>COMPANY PROFILE</a:t>
            </a:r>
          </a:p>
        </p:txBody>
      </p:sp>
      <p:sp>
        <p:nvSpPr>
          <p:cNvPr id="4" name="Appropriately innovate to functional services to from…"/>
          <p:cNvSpPr txBox="1"/>
          <p:nvPr/>
        </p:nvSpPr>
        <p:spPr>
          <a:xfrm>
            <a:off x="1431290" y="3973830"/>
            <a:ext cx="3402965" cy="1000125"/>
          </a:xfrm>
          <a:prstGeom prst="rect">
            <a:avLst/>
          </a:prstGeom>
          <a:ln w="12700">
            <a:miter lim="400000"/>
          </a:ln>
        </p:spPr>
        <p:txBody>
          <a:bodyPr wrap="square" lIns="0" tIns="0" rIns="0" bIns="0">
            <a:spAutoFit/>
          </a:bodyPr>
          <a:lstStyle/>
          <a:p>
            <a:pPr algn="l">
              <a:lnSpc>
                <a:spcPct val="130000"/>
              </a:lnSpc>
            </a:pPr>
            <a:r>
              <a:rPr lang="zh-CN" altLang="en-US" sz="125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思源黑体 CN Regular" panose="020B0500000000000000" charset="-122"/>
                <a:sym typeface="思源黑体 CN Regular" panose="020B0500000000000000" charset="-122"/>
              </a:rPr>
              <a:t>Type your content here, or select Paste in this box after copying your textType your content here, or select Paste in this box after copying your text</a:t>
            </a:r>
          </a:p>
        </p:txBody>
      </p:sp>
      <p:cxnSp>
        <p:nvCxnSpPr>
          <p:cNvPr id="6" name="直接连接符 5"/>
          <p:cNvCxnSpPr/>
          <p:nvPr/>
        </p:nvCxnSpPr>
        <p:spPr>
          <a:xfrm>
            <a:off x="1451610" y="3543300"/>
            <a:ext cx="3289300" cy="0"/>
          </a:xfrm>
          <a:prstGeom prst="line">
            <a:avLst/>
          </a:prstGeom>
          <a:ln>
            <a:solidFill>
              <a:srgbClr val="6D6C3B"/>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任意多边形: 形状 7"/>
          <p:cNvSpPr/>
          <p:nvPr/>
        </p:nvSpPr>
        <p:spPr>
          <a:xfrm>
            <a:off x="4263390" y="1133475"/>
            <a:ext cx="3458845" cy="6048375"/>
          </a:xfrm>
          <a:custGeom>
            <a:avLst/>
            <a:gdLst>
              <a:gd name="connsiteX0" fmla="*/ 0 w 5447"/>
              <a:gd name="connsiteY0" fmla="*/ 0 h 9525"/>
              <a:gd name="connsiteX1" fmla="*/ 5447 w 5447"/>
              <a:gd name="connsiteY1" fmla="*/ 0 h 9525"/>
              <a:gd name="connsiteX2" fmla="*/ 5447 w 5447"/>
              <a:gd name="connsiteY2" fmla="*/ 9499 h 9525"/>
              <a:gd name="connsiteX3" fmla="*/ 3017 w 5447"/>
              <a:gd name="connsiteY3" fmla="*/ 9499 h 9525"/>
              <a:gd name="connsiteX4" fmla="*/ 63 w 5447"/>
              <a:gd name="connsiteY4" fmla="*/ 9525 h 9525"/>
              <a:gd name="connsiteX5" fmla="*/ 0 w 5447"/>
              <a:gd name="connsiteY5" fmla="*/ 4622 h 9525"/>
              <a:gd name="connsiteX6" fmla="*/ 0 w 5447"/>
              <a:gd name="connsiteY6" fmla="*/ 0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7" h="9525">
                <a:moveTo>
                  <a:pt x="0" y="0"/>
                </a:moveTo>
                <a:lnTo>
                  <a:pt x="5447" y="0"/>
                </a:lnTo>
                <a:lnTo>
                  <a:pt x="5447" y="9499"/>
                </a:lnTo>
                <a:lnTo>
                  <a:pt x="3017" y="9499"/>
                </a:lnTo>
                <a:lnTo>
                  <a:pt x="63" y="9525"/>
                </a:lnTo>
                <a:lnTo>
                  <a:pt x="0" y="4622"/>
                </a:lnTo>
                <a:lnTo>
                  <a:pt x="0" y="0"/>
                </a:lnTo>
                <a:close/>
              </a:path>
            </a:pathLst>
          </a:custGeom>
          <a:gradFill>
            <a:gsLst>
              <a:gs pos="0">
                <a:srgbClr val="0765F4"/>
              </a:gs>
              <a:gs pos="53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grpSp>
        <p:nvGrpSpPr>
          <p:cNvPr id="16" name="组合 15"/>
          <p:cNvGrpSpPr/>
          <p:nvPr/>
        </p:nvGrpSpPr>
        <p:grpSpPr>
          <a:xfrm>
            <a:off x="3938269" y="1524798"/>
            <a:ext cx="4204336" cy="3822784"/>
            <a:chOff x="5539950" y="1280481"/>
            <a:chExt cx="4204391" cy="3822758"/>
          </a:xfrm>
        </p:grpSpPr>
        <p:grpSp>
          <p:nvGrpSpPr>
            <p:cNvPr id="21" name="组合 20"/>
            <p:cNvGrpSpPr/>
            <p:nvPr/>
          </p:nvGrpSpPr>
          <p:grpSpPr>
            <a:xfrm>
              <a:off x="5539950" y="1280481"/>
              <a:ext cx="4204391" cy="3396273"/>
              <a:chOff x="5539950" y="1202607"/>
              <a:chExt cx="4204391" cy="3396273"/>
            </a:xfrm>
          </p:grpSpPr>
          <p:sp>
            <p:nvSpPr>
              <p:cNvPr id="26" name="文本框 25"/>
              <p:cNvSpPr txBox="1"/>
              <p:nvPr/>
            </p:nvSpPr>
            <p:spPr>
              <a:xfrm>
                <a:off x="5619030" y="1202607"/>
                <a:ext cx="4125311" cy="2646027"/>
              </a:xfrm>
              <a:prstGeom prst="rect">
                <a:avLst/>
              </a:prstGeom>
              <a:noFill/>
            </p:spPr>
            <p:txBody>
              <a:bodyPr wrap="square" rtlCol="0">
                <a:spAutoFit/>
              </a:bodyPr>
              <a:lstStyle/>
              <a:p>
                <a:pPr algn="ctr"/>
                <a:r>
                  <a:rPr lang="en-US" altLang="zh-CN" sz="16600" dirty="0">
                    <a:solidFill>
                      <a:srgbClr val="0D31B7"/>
                    </a:solidFill>
                    <a:latin typeface="思源黑体 CN Heavy" panose="020B0A00000000000000" charset="-122"/>
                    <a:ea typeface="思源黑体 CN Heavy" panose="020B0A00000000000000" charset="-122"/>
                  </a:rPr>
                  <a:t>05</a:t>
                </a:r>
              </a:p>
            </p:txBody>
          </p:sp>
          <p:sp>
            <p:nvSpPr>
              <p:cNvPr id="27" name="文本框 26"/>
              <p:cNvSpPr txBox="1"/>
              <p:nvPr/>
            </p:nvSpPr>
            <p:spPr>
              <a:xfrm>
                <a:off x="5539950" y="3677223"/>
                <a:ext cx="4125311" cy="921657"/>
              </a:xfrm>
              <a:prstGeom prst="rect">
                <a:avLst/>
              </a:prstGeom>
              <a:noFill/>
            </p:spPr>
            <p:txBody>
              <a:bodyPr wrap="square" rtlCol="0">
                <a:spAutoFit/>
              </a:bodyPr>
              <a:lstStyle/>
              <a:p>
                <a:pPr algn="ctr"/>
                <a:r>
                  <a:rPr lang="zh-CN" altLang="en-US" sz="5400" dirty="0">
                    <a:solidFill>
                      <a:srgbClr val="125490"/>
                    </a:solidFill>
                    <a:latin typeface="思源黑体 CN Medium" panose="020B0600000000000000" pitchFamily="34" charset="-122"/>
                    <a:ea typeface="思源黑体 CN Medium" panose="020B0600000000000000" pitchFamily="34" charset="-122"/>
                  </a:rPr>
                  <a:t>Enter title</a:t>
                </a:r>
              </a:p>
            </p:txBody>
          </p:sp>
        </p:grpSp>
        <p:sp>
          <p:nvSpPr>
            <p:cNvPr id="28" name="文本框 27"/>
            <p:cNvSpPr txBox="1"/>
            <p:nvPr/>
          </p:nvSpPr>
          <p:spPr>
            <a:xfrm>
              <a:off x="6234575" y="4678427"/>
              <a:ext cx="2722051" cy="424812"/>
            </a:xfrm>
            <a:prstGeom prst="rect">
              <a:avLst/>
            </a:prstGeom>
            <a:noFill/>
          </p:spPr>
          <p:txBody>
            <a:bodyPr wrap="square" rtlCol="0">
              <a:spAutoFit/>
            </a:bodyPr>
            <a:lstStyle/>
            <a:p>
              <a:pPr algn="ctr">
                <a:lnSpc>
                  <a:spcPts val="1300"/>
                </a:lnSpc>
              </a:pPr>
              <a:r>
                <a:rPr lang="zh-CN" altLang="en-US" sz="800" b="0" i="0" dirty="0">
                  <a:solidFill>
                    <a:schemeClr val="tx1">
                      <a:lumMod val="85000"/>
                      <a:lumOff val="15000"/>
                    </a:schemeClr>
                  </a:solidFill>
                  <a:effectLst/>
                  <a:latin typeface="思源黑体 CN ExtraLight" panose="020B0200000000000000" charset="-122"/>
                  <a:ea typeface="思源黑体 CN ExtraLight" panose="020B0200000000000000" charset="-122"/>
                </a:rPr>
                <a:t>Type your content here, or select Paste in this box after copying your text</a:t>
              </a:r>
            </a:p>
          </p:txBody>
        </p:sp>
      </p:grpSp>
      <p:sp>
        <p:nvSpPr>
          <p:cNvPr id="29" name="矩形 28"/>
          <p:cNvSpPr/>
          <p:nvPr/>
        </p:nvSpPr>
        <p:spPr>
          <a:xfrm>
            <a:off x="0" y="0"/>
            <a:ext cx="12192000" cy="362585"/>
          </a:xfrm>
          <a:prstGeom prst="rect">
            <a:avLst/>
          </a:prstGeom>
          <a:solidFill>
            <a:srgbClr val="0D3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0" y="6495415"/>
            <a:ext cx="12192000" cy="362585"/>
          </a:xfrm>
          <a:prstGeom prst="rect">
            <a:avLst/>
          </a:prstGeom>
          <a:solidFill>
            <a:srgbClr val="0D3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rot="5400000">
            <a:off x="8584565" y="3247390"/>
            <a:ext cx="6858000" cy="362585"/>
          </a:xfrm>
          <a:prstGeom prst="rect">
            <a:avLst/>
          </a:prstGeom>
          <a:solidFill>
            <a:srgbClr val="0D3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rot="5400000">
            <a:off x="-3247390" y="3247390"/>
            <a:ext cx="6858000" cy="362585"/>
          </a:xfrm>
          <a:prstGeom prst="rect">
            <a:avLst/>
          </a:prstGeom>
          <a:solidFill>
            <a:srgbClr val="0D3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p:cNvSpPr/>
          <p:nvPr/>
        </p:nvSpPr>
        <p:spPr>
          <a:xfrm>
            <a:off x="1045845" y="2712085"/>
            <a:ext cx="4986655" cy="913765"/>
          </a:xfrm>
          <a:prstGeom prst="rect">
            <a:avLst/>
          </a:prstGeom>
          <a:solidFill>
            <a:srgbClr val="2F50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33"/>
          <p:cNvSpPr>
            <a:spLocks noChangeArrowheads="1"/>
          </p:cNvSpPr>
          <p:nvPr/>
        </p:nvSpPr>
        <p:spPr bwMode="auto">
          <a:xfrm>
            <a:off x="1045845" y="4022090"/>
            <a:ext cx="4429760" cy="768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auto">
              <a:lnSpc>
                <a:spcPts val="1500"/>
              </a:lnSpc>
            </a:pPr>
            <a:r>
              <a:rPr lang="zh-CN" altLang="en-US" sz="1200" dirty="0">
                <a:solidFill>
                  <a:schemeClr val="tx1"/>
                </a:solidFill>
                <a:latin typeface="思源黑体 CN Regular" panose="020B0500000000000000" charset="-122"/>
                <a:ea typeface="思源黑体 CN Regular" panose="020B0500000000000000" charset="-122"/>
                <a:sym typeface="+mn-ea"/>
              </a:rPr>
              <a:t>Type your content here, or select Paste in this box after copying your textType your content here, or select Paste in this box after copying your textType your content here, or select Paste in this box after copying your text</a:t>
            </a:r>
          </a:p>
        </p:txBody>
      </p:sp>
      <p:sp>
        <p:nvSpPr>
          <p:cNvPr id="7" name="Rectangle 15"/>
          <p:cNvSpPr/>
          <p:nvPr/>
        </p:nvSpPr>
        <p:spPr bwMode="auto">
          <a:xfrm>
            <a:off x="1045845" y="1465263"/>
            <a:ext cx="2651125" cy="461645"/>
          </a:xfrm>
          <a:prstGeom prst="rect">
            <a:avLst/>
          </a:prstGeom>
          <a:noFill/>
          <a:ln>
            <a:noFill/>
          </a:ln>
        </p:spPr>
        <p:txBody>
          <a:bodyPr vert="horz" wrap="square" lIns="0" tIns="0" rIns="0" bIns="0" anchor="ctr" anchorCtr="0">
            <a:spAutoFit/>
          </a:bodyPr>
          <a:lstStyle/>
          <a:p>
            <a:pPr algn="l"/>
            <a:r>
              <a:rPr lang="zh-CN" altLang="en-US" sz="3000" dirty="0">
                <a:solidFill>
                  <a:srgbClr val="2F50A1"/>
                </a:solidFill>
                <a:latin typeface="思源黑体 CN Medium" panose="020B0600000000000000" pitchFamily="34" charset="-122"/>
                <a:ea typeface="思源黑体 CN Medium" panose="020B0600000000000000" pitchFamily="34" charset="-122"/>
                <a:sym typeface="+mn-ea"/>
              </a:rPr>
              <a:t>Enter title</a:t>
            </a:r>
          </a:p>
        </p:txBody>
      </p:sp>
      <p:sp>
        <p:nvSpPr>
          <p:cNvPr id="9" name="文本框 8"/>
          <p:cNvSpPr txBox="1"/>
          <p:nvPr/>
        </p:nvSpPr>
        <p:spPr>
          <a:xfrm>
            <a:off x="965835" y="2157730"/>
            <a:ext cx="4218940" cy="368300"/>
          </a:xfrm>
          <a:prstGeom prst="rect">
            <a:avLst/>
          </a:prstGeom>
          <a:noFill/>
        </p:spPr>
        <p:txBody>
          <a:bodyPr wrap="square" rtlCol="0">
            <a:spAutoFit/>
          </a:bodyPr>
          <a:lstStyle/>
          <a:p>
            <a:pPr algn="l"/>
            <a:r>
              <a:rPr lang="en-US" altLang="zh-CN" b="0" i="0" dirty="0">
                <a:solidFill>
                  <a:schemeClr val="bg1">
                    <a:lumMod val="50000"/>
                  </a:schemeClr>
                </a:solidFill>
                <a:effectLst/>
                <a:latin typeface="思源黑体 CN Light" panose="020B0300000000000000" charset="-122"/>
                <a:ea typeface="思源黑体 CN Light" panose="020B0300000000000000" charset="-122"/>
              </a:rPr>
              <a:t>Please enter the content of the title</a:t>
            </a:r>
          </a:p>
        </p:txBody>
      </p:sp>
      <p:sp>
        <p:nvSpPr>
          <p:cNvPr id="10" name="Shape 65"/>
          <p:cNvSpPr txBox="1"/>
          <p:nvPr/>
        </p:nvSpPr>
        <p:spPr>
          <a:xfrm>
            <a:off x="1593215" y="2920365"/>
            <a:ext cx="3927475" cy="706120"/>
          </a:xfrm>
          <a:prstGeom prst="rect">
            <a:avLst/>
          </a:prstGeom>
          <a:noFill/>
          <a:ln>
            <a:noFill/>
          </a:ln>
        </p:spPr>
        <p:txBody>
          <a:bodyPr lIns="45713" tIns="22850" rIns="45713" bIns="22850" anchor="t" anchorCtr="0">
            <a:noAutofit/>
          </a:bodyPr>
          <a:lstStyle/>
          <a:p>
            <a:pPr algn="l">
              <a:lnSpc>
                <a:spcPct val="130000"/>
              </a:lnSpc>
              <a:buSzPct val="25000"/>
            </a:pPr>
            <a:r>
              <a:rPr sz="1000">
                <a:solidFill>
                  <a:schemeClr val="bg1"/>
                </a:solidFill>
              </a:rPr>
              <a:t>Type your content here, or select Paste in this box after copying your textType your content here, or select Paste in this box after copying your text</a:t>
            </a:r>
          </a:p>
        </p:txBody>
      </p:sp>
      <p:graphicFrame>
        <p:nvGraphicFramePr>
          <p:cNvPr id="3" name="图表 2"/>
          <p:cNvGraphicFramePr/>
          <p:nvPr/>
        </p:nvGraphicFramePr>
        <p:xfrm>
          <a:off x="6360795" y="2157730"/>
          <a:ext cx="4732020" cy="295846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TextBox 48"/>
          <p:cNvSpPr txBox="1"/>
          <p:nvPr/>
        </p:nvSpPr>
        <p:spPr>
          <a:xfrm>
            <a:off x="4110233" y="2060855"/>
            <a:ext cx="711200" cy="398780"/>
          </a:xfrm>
          <a:prstGeom prst="rect">
            <a:avLst/>
          </a:prstGeom>
          <a:noFill/>
        </p:spPr>
        <p:txBody>
          <a:bodyPr wrap="none" rtlCol="0">
            <a:spAutoFit/>
          </a:bodyPr>
          <a:lstStyle/>
          <a:p>
            <a:pPr algn="ctr"/>
            <a:r>
              <a:rPr lang="en-US" sz="2000">
                <a:solidFill>
                  <a:schemeClr val="tx1">
                    <a:lumMod val="75000"/>
                    <a:lumOff val="25000"/>
                  </a:schemeClr>
                </a:solidFill>
                <a:latin typeface="思源黑体 CN Medium" panose="020B0600000000000000" pitchFamily="34" charset="-122"/>
                <a:ea typeface="思源黑体 CN Medium" panose="020B0600000000000000" pitchFamily="34" charset="-122"/>
                <a:cs typeface="思源黑体 CN Regular" panose="020B0500000000000000" charset="-122"/>
                <a:sym typeface="思源黑体 CN Regular" panose="020B0500000000000000" charset="-122"/>
              </a:rPr>
              <a:t>96%</a:t>
            </a:r>
          </a:p>
        </p:txBody>
      </p:sp>
      <p:sp>
        <p:nvSpPr>
          <p:cNvPr id="5" name="Rectangle 3"/>
          <p:cNvSpPr/>
          <p:nvPr/>
        </p:nvSpPr>
        <p:spPr>
          <a:xfrm>
            <a:off x="5055235" y="3798570"/>
            <a:ext cx="651510" cy="109791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solidFill>
                <a:schemeClr val="tx1">
                  <a:lumMod val="75000"/>
                  <a:lumOff val="25000"/>
                </a:schemeClr>
              </a:solidFill>
              <a:latin typeface="思源黑体 CN Medium" panose="020B0600000000000000" pitchFamily="34" charset="-122"/>
              <a:ea typeface="思源黑体 CN Medium" panose="020B0600000000000000" pitchFamily="34" charset="-122"/>
              <a:cs typeface="思源黑体 CN Regular" panose="020B0500000000000000" charset="-122"/>
              <a:sym typeface="思源黑体 CN Regular" panose="020B0500000000000000" charset="-122"/>
            </a:endParaRPr>
          </a:p>
        </p:txBody>
      </p:sp>
      <p:sp>
        <p:nvSpPr>
          <p:cNvPr id="3" name="Rectangle 5"/>
          <p:cNvSpPr/>
          <p:nvPr/>
        </p:nvSpPr>
        <p:spPr>
          <a:xfrm>
            <a:off x="4140227" y="2412904"/>
            <a:ext cx="651212" cy="2483391"/>
          </a:xfrm>
          <a:prstGeom prst="rect">
            <a:avLst/>
          </a:prstGeom>
          <a:solidFill>
            <a:srgbClr val="2F50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solidFill>
                <a:schemeClr val="tx1">
                  <a:lumMod val="75000"/>
                  <a:lumOff val="25000"/>
                </a:schemeClr>
              </a:solidFill>
              <a:latin typeface="思源黑体 CN Medium" panose="020B0600000000000000" pitchFamily="34" charset="-122"/>
              <a:ea typeface="思源黑体 CN Medium" panose="020B0600000000000000" pitchFamily="34" charset="-122"/>
              <a:cs typeface="思源黑体 CN Regular" panose="020B0500000000000000" charset="-122"/>
              <a:sym typeface="思源黑体 CN Regular" panose="020B0500000000000000" charset="-122"/>
            </a:endParaRPr>
          </a:p>
        </p:txBody>
      </p:sp>
      <p:sp>
        <p:nvSpPr>
          <p:cNvPr id="9" name="Rectangle 7"/>
          <p:cNvSpPr/>
          <p:nvPr/>
        </p:nvSpPr>
        <p:spPr>
          <a:xfrm>
            <a:off x="3225429" y="2795362"/>
            <a:ext cx="651212" cy="2100933"/>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solidFill>
                <a:schemeClr val="tx1">
                  <a:lumMod val="75000"/>
                  <a:lumOff val="25000"/>
                </a:schemeClr>
              </a:solidFill>
              <a:latin typeface="思源黑体 CN Medium" panose="020B0600000000000000" pitchFamily="34" charset="-122"/>
              <a:ea typeface="思源黑体 CN Medium" panose="020B0600000000000000" pitchFamily="34" charset="-122"/>
              <a:cs typeface="思源黑体 CN Regular" panose="020B0500000000000000" charset="-122"/>
              <a:sym typeface="思源黑体 CN Regular" panose="020B0500000000000000" charset="-122"/>
            </a:endParaRPr>
          </a:p>
        </p:txBody>
      </p:sp>
      <p:sp>
        <p:nvSpPr>
          <p:cNvPr id="7" name="Rectangle 9"/>
          <p:cNvSpPr/>
          <p:nvPr/>
        </p:nvSpPr>
        <p:spPr>
          <a:xfrm>
            <a:off x="2310765" y="4023360"/>
            <a:ext cx="651510" cy="873125"/>
          </a:xfrm>
          <a:prstGeom prst="rect">
            <a:avLst/>
          </a:prstGeom>
          <a:solidFill>
            <a:srgbClr val="2F50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solidFill>
                <a:schemeClr val="tx1">
                  <a:lumMod val="75000"/>
                  <a:lumOff val="25000"/>
                </a:schemeClr>
              </a:solidFill>
              <a:latin typeface="思源黑体 CN Medium" panose="020B0600000000000000" pitchFamily="34" charset="-122"/>
              <a:ea typeface="思源黑体 CN Medium" panose="020B0600000000000000" pitchFamily="34" charset="-122"/>
              <a:cs typeface="思源黑体 CN Regular" panose="020B0500000000000000" charset="-122"/>
              <a:sym typeface="思源黑体 CN Regular" panose="020B0500000000000000" charset="-122"/>
            </a:endParaRPr>
          </a:p>
        </p:txBody>
      </p:sp>
      <p:sp>
        <p:nvSpPr>
          <p:cNvPr id="13" name="Rectangle 11"/>
          <p:cNvSpPr/>
          <p:nvPr/>
        </p:nvSpPr>
        <p:spPr>
          <a:xfrm>
            <a:off x="1395833" y="3374217"/>
            <a:ext cx="651212" cy="152207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solidFill>
                <a:schemeClr val="tx1">
                  <a:lumMod val="75000"/>
                  <a:lumOff val="25000"/>
                </a:schemeClr>
              </a:solidFill>
              <a:latin typeface="思源黑体 CN Medium" panose="020B0600000000000000" pitchFamily="34" charset="-122"/>
              <a:ea typeface="思源黑体 CN Medium" panose="020B0600000000000000" pitchFamily="34" charset="-122"/>
              <a:cs typeface="思源黑体 CN Regular" panose="020B0500000000000000" charset="-122"/>
              <a:sym typeface="思源黑体 CN Regular" panose="020B0500000000000000" charset="-122"/>
            </a:endParaRPr>
          </a:p>
        </p:txBody>
      </p:sp>
      <p:sp>
        <p:nvSpPr>
          <p:cNvPr id="51" name="TextBox 49"/>
          <p:cNvSpPr txBox="1"/>
          <p:nvPr/>
        </p:nvSpPr>
        <p:spPr>
          <a:xfrm>
            <a:off x="1365839" y="3025081"/>
            <a:ext cx="711200" cy="398780"/>
          </a:xfrm>
          <a:prstGeom prst="rect">
            <a:avLst/>
          </a:prstGeom>
          <a:noFill/>
        </p:spPr>
        <p:txBody>
          <a:bodyPr wrap="none" rtlCol="0">
            <a:spAutoFit/>
          </a:bodyPr>
          <a:lstStyle/>
          <a:p>
            <a:pPr algn="ctr"/>
            <a:r>
              <a:rPr lang="en-US" sz="2000">
                <a:solidFill>
                  <a:schemeClr val="tx1">
                    <a:lumMod val="75000"/>
                    <a:lumOff val="25000"/>
                  </a:schemeClr>
                </a:solidFill>
                <a:latin typeface="思源黑体 CN Medium" panose="020B0600000000000000" pitchFamily="34" charset="-122"/>
                <a:ea typeface="思源黑体 CN Medium" panose="020B0600000000000000" pitchFamily="34" charset="-122"/>
                <a:cs typeface="思源黑体 CN Regular" panose="020B0500000000000000" charset="-122"/>
                <a:sym typeface="思源黑体 CN Regular" panose="020B0500000000000000" charset="-122"/>
              </a:rPr>
              <a:t>50%</a:t>
            </a:r>
          </a:p>
        </p:txBody>
      </p:sp>
      <p:sp>
        <p:nvSpPr>
          <p:cNvPr id="53" name="TextBox 50"/>
          <p:cNvSpPr txBox="1"/>
          <p:nvPr/>
        </p:nvSpPr>
        <p:spPr>
          <a:xfrm>
            <a:off x="2279617" y="3634581"/>
            <a:ext cx="711200" cy="398780"/>
          </a:xfrm>
          <a:prstGeom prst="rect">
            <a:avLst/>
          </a:prstGeom>
          <a:noFill/>
        </p:spPr>
        <p:txBody>
          <a:bodyPr wrap="none" rtlCol="0">
            <a:spAutoFit/>
          </a:bodyPr>
          <a:lstStyle/>
          <a:p>
            <a:pPr algn="ctr"/>
            <a:r>
              <a:rPr lang="en-US" sz="2000">
                <a:solidFill>
                  <a:schemeClr val="tx1">
                    <a:lumMod val="75000"/>
                    <a:lumOff val="25000"/>
                  </a:schemeClr>
                </a:solidFill>
                <a:latin typeface="思源黑体 CN Medium" panose="020B0600000000000000" pitchFamily="34" charset="-122"/>
                <a:ea typeface="思源黑体 CN Medium" panose="020B0600000000000000" pitchFamily="34" charset="-122"/>
                <a:cs typeface="思源黑体 CN Regular" panose="020B0500000000000000" charset="-122"/>
                <a:sym typeface="思源黑体 CN Regular" panose="020B0500000000000000" charset="-122"/>
              </a:rPr>
              <a:t>30%</a:t>
            </a:r>
          </a:p>
        </p:txBody>
      </p:sp>
      <p:sp>
        <p:nvSpPr>
          <p:cNvPr id="54" name="TextBox 51"/>
          <p:cNvSpPr txBox="1"/>
          <p:nvPr/>
        </p:nvSpPr>
        <p:spPr>
          <a:xfrm>
            <a:off x="5023202" y="3397177"/>
            <a:ext cx="711200" cy="398780"/>
          </a:xfrm>
          <a:prstGeom prst="rect">
            <a:avLst/>
          </a:prstGeom>
          <a:noFill/>
        </p:spPr>
        <p:txBody>
          <a:bodyPr wrap="none" rtlCol="0">
            <a:spAutoFit/>
          </a:bodyPr>
          <a:lstStyle/>
          <a:p>
            <a:pPr algn="ctr"/>
            <a:r>
              <a:rPr lang="en-US" sz="2000">
                <a:solidFill>
                  <a:schemeClr val="tx1">
                    <a:lumMod val="75000"/>
                    <a:lumOff val="25000"/>
                  </a:schemeClr>
                </a:solidFill>
                <a:latin typeface="思源黑体 CN Medium" panose="020B0600000000000000" pitchFamily="34" charset="-122"/>
                <a:ea typeface="思源黑体 CN Medium" panose="020B0600000000000000" pitchFamily="34" charset="-122"/>
                <a:cs typeface="思源黑体 CN Regular" panose="020B0500000000000000" charset="-122"/>
                <a:sym typeface="思源黑体 CN Regular" panose="020B0500000000000000" charset="-122"/>
              </a:rPr>
              <a:t>32%</a:t>
            </a:r>
          </a:p>
        </p:txBody>
      </p:sp>
      <p:sp>
        <p:nvSpPr>
          <p:cNvPr id="55" name="TextBox 52"/>
          <p:cNvSpPr txBox="1"/>
          <p:nvPr/>
        </p:nvSpPr>
        <p:spPr>
          <a:xfrm>
            <a:off x="3176498" y="2440157"/>
            <a:ext cx="711200" cy="398780"/>
          </a:xfrm>
          <a:prstGeom prst="rect">
            <a:avLst/>
          </a:prstGeom>
          <a:noFill/>
        </p:spPr>
        <p:txBody>
          <a:bodyPr wrap="none" rtlCol="0">
            <a:spAutoFit/>
          </a:bodyPr>
          <a:lstStyle/>
          <a:p>
            <a:pPr algn="ctr"/>
            <a:r>
              <a:rPr lang="en-US" sz="2000">
                <a:solidFill>
                  <a:schemeClr val="tx1">
                    <a:lumMod val="75000"/>
                    <a:lumOff val="25000"/>
                  </a:schemeClr>
                </a:solidFill>
                <a:latin typeface="思源黑体 CN Medium" panose="020B0600000000000000" pitchFamily="34" charset="-122"/>
                <a:ea typeface="思源黑体 CN Medium" panose="020B0600000000000000" pitchFamily="34" charset="-122"/>
                <a:cs typeface="思源黑体 CN Regular" panose="020B0500000000000000" charset="-122"/>
                <a:sym typeface="思源黑体 CN Regular" panose="020B0500000000000000" charset="-122"/>
              </a:rPr>
              <a:t>80%</a:t>
            </a:r>
          </a:p>
        </p:txBody>
      </p:sp>
      <p:sp>
        <p:nvSpPr>
          <p:cNvPr id="6" name="TextBox 49"/>
          <p:cNvSpPr txBox="1"/>
          <p:nvPr/>
        </p:nvSpPr>
        <p:spPr>
          <a:xfrm>
            <a:off x="1455374" y="5042476"/>
            <a:ext cx="472440" cy="398780"/>
          </a:xfrm>
          <a:prstGeom prst="rect">
            <a:avLst/>
          </a:prstGeom>
          <a:noFill/>
        </p:spPr>
        <p:txBody>
          <a:bodyPr wrap="none" rtlCol="0">
            <a:spAutoFit/>
          </a:bodyPr>
          <a:lstStyle/>
          <a:p>
            <a:pPr algn="ctr"/>
            <a:r>
              <a:rPr lang="en-US" sz="2000">
                <a:solidFill>
                  <a:schemeClr val="tx1">
                    <a:lumMod val="75000"/>
                    <a:lumOff val="25000"/>
                  </a:schemeClr>
                </a:solidFill>
                <a:latin typeface="思源黑体 CN Medium" panose="020B0600000000000000" pitchFamily="34" charset="-122"/>
                <a:ea typeface="思源黑体 CN Medium" panose="020B0600000000000000" pitchFamily="34" charset="-122"/>
                <a:cs typeface="思源黑体 CN Regular" panose="020B0500000000000000" charset="-122"/>
                <a:sym typeface="思源黑体 CN Regular" panose="020B0500000000000000" charset="-122"/>
              </a:rPr>
              <a:t>01</a:t>
            </a:r>
          </a:p>
        </p:txBody>
      </p:sp>
      <p:sp>
        <p:nvSpPr>
          <p:cNvPr id="10" name="TextBox 49"/>
          <p:cNvSpPr txBox="1"/>
          <p:nvPr/>
        </p:nvSpPr>
        <p:spPr>
          <a:xfrm>
            <a:off x="2378029" y="5042476"/>
            <a:ext cx="472440" cy="398780"/>
          </a:xfrm>
          <a:prstGeom prst="rect">
            <a:avLst/>
          </a:prstGeom>
          <a:noFill/>
        </p:spPr>
        <p:txBody>
          <a:bodyPr wrap="none" rtlCol="0">
            <a:spAutoFit/>
          </a:bodyPr>
          <a:lstStyle/>
          <a:p>
            <a:pPr algn="ctr"/>
            <a:r>
              <a:rPr lang="en-US" sz="2000">
                <a:solidFill>
                  <a:schemeClr val="tx1">
                    <a:lumMod val="75000"/>
                    <a:lumOff val="25000"/>
                  </a:schemeClr>
                </a:solidFill>
                <a:latin typeface="思源黑体 CN Medium" panose="020B0600000000000000" pitchFamily="34" charset="-122"/>
                <a:ea typeface="思源黑体 CN Medium" panose="020B0600000000000000" pitchFamily="34" charset="-122"/>
                <a:cs typeface="思源黑体 CN Regular" panose="020B0500000000000000" charset="-122"/>
                <a:sym typeface="思源黑体 CN Regular" panose="020B0500000000000000" charset="-122"/>
              </a:rPr>
              <a:t>02</a:t>
            </a:r>
          </a:p>
        </p:txBody>
      </p:sp>
      <p:sp>
        <p:nvSpPr>
          <p:cNvPr id="11" name="TextBox 49"/>
          <p:cNvSpPr txBox="1"/>
          <p:nvPr/>
        </p:nvSpPr>
        <p:spPr>
          <a:xfrm>
            <a:off x="3300684" y="5042476"/>
            <a:ext cx="472440" cy="398780"/>
          </a:xfrm>
          <a:prstGeom prst="rect">
            <a:avLst/>
          </a:prstGeom>
          <a:noFill/>
        </p:spPr>
        <p:txBody>
          <a:bodyPr wrap="none" rtlCol="0">
            <a:spAutoFit/>
          </a:bodyPr>
          <a:lstStyle/>
          <a:p>
            <a:pPr algn="ctr"/>
            <a:r>
              <a:rPr lang="en-US" sz="2000">
                <a:solidFill>
                  <a:schemeClr val="tx1">
                    <a:lumMod val="75000"/>
                    <a:lumOff val="25000"/>
                  </a:schemeClr>
                </a:solidFill>
                <a:latin typeface="思源黑体 CN Medium" panose="020B0600000000000000" pitchFamily="34" charset="-122"/>
                <a:ea typeface="思源黑体 CN Medium" panose="020B0600000000000000" pitchFamily="34" charset="-122"/>
                <a:cs typeface="思源黑体 CN Regular" panose="020B0500000000000000" charset="-122"/>
                <a:sym typeface="思源黑体 CN Regular" panose="020B0500000000000000" charset="-122"/>
              </a:rPr>
              <a:t>03</a:t>
            </a:r>
          </a:p>
        </p:txBody>
      </p:sp>
      <p:sp>
        <p:nvSpPr>
          <p:cNvPr id="12" name="TextBox 49"/>
          <p:cNvSpPr txBox="1"/>
          <p:nvPr/>
        </p:nvSpPr>
        <p:spPr>
          <a:xfrm>
            <a:off x="4223339" y="5042476"/>
            <a:ext cx="472440" cy="398780"/>
          </a:xfrm>
          <a:prstGeom prst="rect">
            <a:avLst/>
          </a:prstGeom>
          <a:noFill/>
        </p:spPr>
        <p:txBody>
          <a:bodyPr wrap="none" rtlCol="0">
            <a:spAutoFit/>
          </a:bodyPr>
          <a:lstStyle/>
          <a:p>
            <a:pPr algn="ctr"/>
            <a:r>
              <a:rPr lang="en-US" sz="2000">
                <a:solidFill>
                  <a:schemeClr val="tx1">
                    <a:lumMod val="75000"/>
                    <a:lumOff val="25000"/>
                  </a:schemeClr>
                </a:solidFill>
                <a:latin typeface="思源黑体 CN Medium" panose="020B0600000000000000" pitchFamily="34" charset="-122"/>
                <a:ea typeface="思源黑体 CN Medium" panose="020B0600000000000000" pitchFamily="34" charset="-122"/>
                <a:cs typeface="思源黑体 CN Regular" panose="020B0500000000000000" charset="-122"/>
                <a:sym typeface="思源黑体 CN Regular" panose="020B0500000000000000" charset="-122"/>
              </a:rPr>
              <a:t>04</a:t>
            </a:r>
          </a:p>
        </p:txBody>
      </p:sp>
      <p:sp>
        <p:nvSpPr>
          <p:cNvPr id="14" name="TextBox 49"/>
          <p:cNvSpPr txBox="1"/>
          <p:nvPr/>
        </p:nvSpPr>
        <p:spPr>
          <a:xfrm>
            <a:off x="5145994" y="5042476"/>
            <a:ext cx="472440" cy="398780"/>
          </a:xfrm>
          <a:prstGeom prst="rect">
            <a:avLst/>
          </a:prstGeom>
          <a:noFill/>
        </p:spPr>
        <p:txBody>
          <a:bodyPr wrap="none" rtlCol="0">
            <a:spAutoFit/>
          </a:bodyPr>
          <a:lstStyle/>
          <a:p>
            <a:pPr algn="ctr"/>
            <a:r>
              <a:rPr lang="en-US" sz="2000">
                <a:solidFill>
                  <a:schemeClr val="tx1">
                    <a:lumMod val="75000"/>
                    <a:lumOff val="25000"/>
                  </a:schemeClr>
                </a:solidFill>
                <a:latin typeface="思源黑体 CN Medium" panose="020B0600000000000000" pitchFamily="34" charset="-122"/>
                <a:ea typeface="思源黑体 CN Medium" panose="020B0600000000000000" pitchFamily="34" charset="-122"/>
                <a:cs typeface="思源黑体 CN Regular" panose="020B0500000000000000" charset="-122"/>
                <a:sym typeface="思源黑体 CN Regular" panose="020B0500000000000000" charset="-122"/>
              </a:rPr>
              <a:t>05</a:t>
            </a:r>
          </a:p>
        </p:txBody>
      </p:sp>
      <p:sp>
        <p:nvSpPr>
          <p:cNvPr id="17" name="ïş1ïdè"/>
          <p:cNvSpPr txBox="1"/>
          <p:nvPr/>
        </p:nvSpPr>
        <p:spPr bwMode="auto">
          <a:xfrm>
            <a:off x="6204957" y="1160279"/>
            <a:ext cx="2458451"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a:lnSpc>
                <a:spcPct val="120000"/>
              </a:lnSpc>
            </a:pPr>
            <a:r>
              <a:rPr lang="zh-CN" altLang="en-US" sz="2500">
                <a:solidFill>
                  <a:srgbClr val="2F50A1"/>
                </a:solidFill>
                <a:latin typeface="思源黑体 CN Bold" panose="020B0800000000000000" charset="-122"/>
                <a:ea typeface="思源黑体 CN Bold" panose="020B0800000000000000" charset="-122"/>
                <a:cs typeface="思源黑体 CN Regular" panose="020B0500000000000000" charset="-122"/>
                <a:sym typeface="Arial" panose="020B0604020202020204" pitchFamily="34" charset="0"/>
              </a:rPr>
              <a:t>Enter title</a:t>
            </a:r>
          </a:p>
        </p:txBody>
      </p:sp>
      <p:sp>
        <p:nvSpPr>
          <p:cNvPr id="18" name="ïş1ïdè"/>
          <p:cNvSpPr txBox="1"/>
          <p:nvPr/>
        </p:nvSpPr>
        <p:spPr bwMode="auto">
          <a:xfrm>
            <a:off x="6216387" y="1411104"/>
            <a:ext cx="2458451"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a:lnSpc>
                <a:spcPct val="120000"/>
              </a:lnSpc>
            </a:pPr>
            <a:r>
              <a:rPr lang="zh-CN" altLang="en-US" sz="1500">
                <a:solidFill>
                  <a:schemeClr val="bg1">
                    <a:lumMod val="50000"/>
                  </a:schemeClr>
                </a:solidFill>
                <a:latin typeface="思源黑体 CN Bold" panose="020B0800000000000000" charset="-122"/>
                <a:ea typeface="思源黑体 CN Bold" panose="020B0800000000000000" charset="-122"/>
                <a:cs typeface="思源黑体 CN Regular" panose="020B0500000000000000" charset="-122"/>
                <a:sym typeface="Arial" panose="020B0604020202020204" pitchFamily="34" charset="0"/>
              </a:rPr>
              <a:t>PLEASE REPLACE THE TEXT</a:t>
            </a:r>
          </a:p>
        </p:txBody>
      </p:sp>
      <p:sp>
        <p:nvSpPr>
          <p:cNvPr id="2" name="文本框 1"/>
          <p:cNvSpPr txBox="1"/>
          <p:nvPr/>
        </p:nvSpPr>
        <p:spPr>
          <a:xfrm>
            <a:off x="6215380" y="2617470"/>
            <a:ext cx="4794885" cy="737235"/>
          </a:xfrm>
          <a:prstGeom prst="rect">
            <a:avLst/>
          </a:prstGeom>
          <a:noFill/>
        </p:spPr>
        <p:txBody>
          <a:bodyPr wrap="square" rtlCol="0">
            <a:spAutoFit/>
          </a:bodyPr>
          <a:lstStyle/>
          <a:p>
            <a:pPr algn="l" defTabSz="964565">
              <a:lnSpc>
                <a:spcPct val="140000"/>
              </a:lnSpc>
              <a:spcBef>
                <a:spcPct val="20000"/>
              </a:spcBef>
              <a:defRPr/>
            </a:pPr>
            <a:r>
              <a:rPr sz="1000" dirty="0">
                <a:solidFill>
                  <a:schemeClr val="bg1">
                    <a:lumMod val="50000"/>
                  </a:schemeClr>
                </a:solidFill>
                <a:latin typeface="思源黑体 CN Light" panose="020B0300000000000000" charset="-122"/>
                <a:ea typeface="思源黑体 CN Light" panose="020B0300000000000000" charset="-122"/>
                <a:sym typeface="Arial" panose="020B0604020202020204" pitchFamily="34" charset="0"/>
              </a:rPr>
              <a:t>Type your content here, or select Paste in this box after copying your textType your content here, or select Paste in this box after copying your textType your content here, or select Paste in this box after copying your text</a:t>
            </a:r>
          </a:p>
        </p:txBody>
      </p:sp>
      <p:sp>
        <p:nvSpPr>
          <p:cNvPr id="4" name="文本框 3"/>
          <p:cNvSpPr txBox="1"/>
          <p:nvPr/>
        </p:nvSpPr>
        <p:spPr>
          <a:xfrm>
            <a:off x="6215380" y="3798570"/>
            <a:ext cx="4794885" cy="1168400"/>
          </a:xfrm>
          <a:prstGeom prst="rect">
            <a:avLst/>
          </a:prstGeom>
          <a:noFill/>
        </p:spPr>
        <p:txBody>
          <a:bodyPr wrap="square" rtlCol="0">
            <a:spAutoFit/>
          </a:bodyPr>
          <a:lstStyle/>
          <a:p>
            <a:pPr algn="l" defTabSz="964565">
              <a:lnSpc>
                <a:spcPct val="140000"/>
              </a:lnSpc>
              <a:spcBef>
                <a:spcPct val="20000"/>
              </a:spcBef>
              <a:defRPr/>
            </a:pPr>
            <a:r>
              <a:rPr sz="1000" dirty="0">
                <a:solidFill>
                  <a:schemeClr val="bg1">
                    <a:lumMod val="50000"/>
                  </a:schemeClr>
                </a:solidFill>
                <a:latin typeface="思源黑体 CN Light" panose="020B0300000000000000" charset="-122"/>
                <a:ea typeface="思源黑体 CN Light" panose="020B0300000000000000" charset="-122"/>
                <a:sym typeface="Arial" panose="020B0604020202020204" pitchFamily="34" charset="0"/>
              </a:rPr>
              <a:t>Type your content here, or select Paste in this box after copying your textType your content here, or select Paste in this box after copying your textType your content here, or select Paste in this box after copying your textType your content here, or select Paste in this box after copying your textType your content here, or select Paste in this box after copying your text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任意多边形: 形状 7"/>
          <p:cNvSpPr/>
          <p:nvPr/>
        </p:nvSpPr>
        <p:spPr>
          <a:xfrm>
            <a:off x="4263390" y="1133475"/>
            <a:ext cx="3458845" cy="6048375"/>
          </a:xfrm>
          <a:custGeom>
            <a:avLst/>
            <a:gdLst>
              <a:gd name="connsiteX0" fmla="*/ 0 w 5447"/>
              <a:gd name="connsiteY0" fmla="*/ 0 h 9525"/>
              <a:gd name="connsiteX1" fmla="*/ 5447 w 5447"/>
              <a:gd name="connsiteY1" fmla="*/ 0 h 9525"/>
              <a:gd name="connsiteX2" fmla="*/ 5447 w 5447"/>
              <a:gd name="connsiteY2" fmla="*/ 9499 h 9525"/>
              <a:gd name="connsiteX3" fmla="*/ 3017 w 5447"/>
              <a:gd name="connsiteY3" fmla="*/ 9499 h 9525"/>
              <a:gd name="connsiteX4" fmla="*/ 63 w 5447"/>
              <a:gd name="connsiteY4" fmla="*/ 9525 h 9525"/>
              <a:gd name="connsiteX5" fmla="*/ 0 w 5447"/>
              <a:gd name="connsiteY5" fmla="*/ 4622 h 9525"/>
              <a:gd name="connsiteX6" fmla="*/ 0 w 5447"/>
              <a:gd name="connsiteY6" fmla="*/ 0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7" h="9525">
                <a:moveTo>
                  <a:pt x="0" y="0"/>
                </a:moveTo>
                <a:lnTo>
                  <a:pt x="5447" y="0"/>
                </a:lnTo>
                <a:lnTo>
                  <a:pt x="5447" y="9499"/>
                </a:lnTo>
                <a:lnTo>
                  <a:pt x="3017" y="9499"/>
                </a:lnTo>
                <a:lnTo>
                  <a:pt x="63" y="9525"/>
                </a:lnTo>
                <a:lnTo>
                  <a:pt x="0" y="4622"/>
                </a:lnTo>
                <a:lnTo>
                  <a:pt x="0" y="0"/>
                </a:lnTo>
                <a:close/>
              </a:path>
            </a:pathLst>
          </a:custGeom>
          <a:gradFill>
            <a:gsLst>
              <a:gs pos="0">
                <a:srgbClr val="0765F4"/>
              </a:gs>
              <a:gs pos="53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grpSp>
        <p:nvGrpSpPr>
          <p:cNvPr id="16" name="组合 15"/>
          <p:cNvGrpSpPr/>
          <p:nvPr/>
        </p:nvGrpSpPr>
        <p:grpSpPr>
          <a:xfrm>
            <a:off x="3938269" y="1524798"/>
            <a:ext cx="4204336" cy="3822784"/>
            <a:chOff x="5539950" y="1280481"/>
            <a:chExt cx="4204391" cy="3822758"/>
          </a:xfrm>
        </p:grpSpPr>
        <p:grpSp>
          <p:nvGrpSpPr>
            <p:cNvPr id="21" name="组合 20"/>
            <p:cNvGrpSpPr/>
            <p:nvPr/>
          </p:nvGrpSpPr>
          <p:grpSpPr>
            <a:xfrm>
              <a:off x="5539950" y="1280481"/>
              <a:ext cx="4204391" cy="3396273"/>
              <a:chOff x="5539950" y="1202607"/>
              <a:chExt cx="4204391" cy="3396273"/>
            </a:xfrm>
          </p:grpSpPr>
          <p:sp>
            <p:nvSpPr>
              <p:cNvPr id="26" name="文本框 25"/>
              <p:cNvSpPr txBox="1"/>
              <p:nvPr/>
            </p:nvSpPr>
            <p:spPr>
              <a:xfrm>
                <a:off x="5619030" y="1202607"/>
                <a:ext cx="4125311" cy="2646027"/>
              </a:xfrm>
              <a:prstGeom prst="rect">
                <a:avLst/>
              </a:prstGeom>
              <a:noFill/>
            </p:spPr>
            <p:txBody>
              <a:bodyPr wrap="square" rtlCol="0">
                <a:spAutoFit/>
              </a:bodyPr>
              <a:lstStyle/>
              <a:p>
                <a:pPr algn="ctr"/>
                <a:r>
                  <a:rPr lang="en-US" altLang="zh-CN" sz="16600" dirty="0">
                    <a:solidFill>
                      <a:srgbClr val="0D31B7"/>
                    </a:solidFill>
                    <a:latin typeface="思源黑体 CN Heavy" panose="020B0A00000000000000" charset="-122"/>
                    <a:ea typeface="思源黑体 CN Heavy" panose="020B0A00000000000000" charset="-122"/>
                  </a:rPr>
                  <a:t>06</a:t>
                </a:r>
              </a:p>
            </p:txBody>
          </p:sp>
          <p:sp>
            <p:nvSpPr>
              <p:cNvPr id="27" name="文本框 26"/>
              <p:cNvSpPr txBox="1"/>
              <p:nvPr/>
            </p:nvSpPr>
            <p:spPr>
              <a:xfrm>
                <a:off x="5539950" y="3677223"/>
                <a:ext cx="4125311" cy="921657"/>
              </a:xfrm>
              <a:prstGeom prst="rect">
                <a:avLst/>
              </a:prstGeom>
              <a:noFill/>
            </p:spPr>
            <p:txBody>
              <a:bodyPr wrap="square" rtlCol="0">
                <a:spAutoFit/>
              </a:bodyPr>
              <a:lstStyle/>
              <a:p>
                <a:pPr algn="ctr"/>
                <a:r>
                  <a:rPr lang="zh-CN" altLang="en-US" sz="5400" dirty="0">
                    <a:solidFill>
                      <a:srgbClr val="125490"/>
                    </a:solidFill>
                    <a:latin typeface="思源黑体 CN Medium" panose="020B0600000000000000" pitchFamily="34" charset="-122"/>
                    <a:ea typeface="思源黑体 CN Medium" panose="020B0600000000000000" pitchFamily="34" charset="-122"/>
                  </a:rPr>
                  <a:t>Enter title</a:t>
                </a:r>
              </a:p>
            </p:txBody>
          </p:sp>
        </p:grpSp>
        <p:sp>
          <p:nvSpPr>
            <p:cNvPr id="28" name="文本框 27"/>
            <p:cNvSpPr txBox="1"/>
            <p:nvPr/>
          </p:nvSpPr>
          <p:spPr>
            <a:xfrm>
              <a:off x="6234575" y="4678427"/>
              <a:ext cx="2722051" cy="424812"/>
            </a:xfrm>
            <a:prstGeom prst="rect">
              <a:avLst/>
            </a:prstGeom>
            <a:noFill/>
          </p:spPr>
          <p:txBody>
            <a:bodyPr wrap="square" rtlCol="0">
              <a:spAutoFit/>
            </a:bodyPr>
            <a:lstStyle/>
            <a:p>
              <a:pPr algn="ctr">
                <a:lnSpc>
                  <a:spcPts val="1300"/>
                </a:lnSpc>
              </a:pPr>
              <a:r>
                <a:rPr lang="zh-CN" altLang="en-US" sz="800" b="0" i="0" dirty="0">
                  <a:solidFill>
                    <a:schemeClr val="tx1">
                      <a:lumMod val="85000"/>
                      <a:lumOff val="15000"/>
                    </a:schemeClr>
                  </a:solidFill>
                  <a:effectLst/>
                  <a:latin typeface="思源黑体 CN ExtraLight" panose="020B0200000000000000" charset="-122"/>
                  <a:ea typeface="思源黑体 CN ExtraLight" panose="020B0200000000000000" charset="-122"/>
                </a:rPr>
                <a:t>Type your content here, or select Paste in this box after copying your text</a:t>
              </a:r>
            </a:p>
          </p:txBody>
        </p:sp>
      </p:grpSp>
      <p:sp>
        <p:nvSpPr>
          <p:cNvPr id="29" name="矩形 28"/>
          <p:cNvSpPr/>
          <p:nvPr/>
        </p:nvSpPr>
        <p:spPr>
          <a:xfrm>
            <a:off x="0" y="0"/>
            <a:ext cx="12192000" cy="362585"/>
          </a:xfrm>
          <a:prstGeom prst="rect">
            <a:avLst/>
          </a:prstGeom>
          <a:solidFill>
            <a:srgbClr val="0D3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0" y="6495415"/>
            <a:ext cx="12192000" cy="362585"/>
          </a:xfrm>
          <a:prstGeom prst="rect">
            <a:avLst/>
          </a:prstGeom>
          <a:solidFill>
            <a:srgbClr val="0D3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rot="5400000">
            <a:off x="8584565" y="3247390"/>
            <a:ext cx="6858000" cy="362585"/>
          </a:xfrm>
          <a:prstGeom prst="rect">
            <a:avLst/>
          </a:prstGeom>
          <a:solidFill>
            <a:srgbClr val="0D3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rot="5400000">
            <a:off x="-3247390" y="3247390"/>
            <a:ext cx="6858000" cy="362585"/>
          </a:xfrm>
          <a:prstGeom prst="rect">
            <a:avLst/>
          </a:prstGeom>
          <a:solidFill>
            <a:srgbClr val="0D3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文本框 32"/>
          <p:cNvSpPr txBox="1"/>
          <p:nvPr/>
        </p:nvSpPr>
        <p:spPr>
          <a:xfrm>
            <a:off x="1082675" y="1121410"/>
            <a:ext cx="4477385" cy="553085"/>
          </a:xfrm>
          <a:prstGeom prst="rect">
            <a:avLst/>
          </a:prstGeom>
          <a:noFill/>
        </p:spPr>
        <p:txBody>
          <a:bodyPr wrap="square" rtlCol="0">
            <a:spAutoFit/>
          </a:bodyPr>
          <a:lstStyle/>
          <a:p>
            <a:pPr algn="l"/>
            <a:r>
              <a:rPr lang="zh-CN" altLang="en-US" sz="3000" dirty="0">
                <a:solidFill>
                  <a:srgbClr val="2F50A1"/>
                </a:solidFill>
                <a:latin typeface="思源黑体 CN Bold" panose="020B0800000000000000" charset="-122"/>
                <a:ea typeface="思源黑体 CN Bold" panose="020B0800000000000000" charset="-122"/>
              </a:rPr>
              <a:t>Enter title</a:t>
            </a:r>
          </a:p>
        </p:txBody>
      </p:sp>
      <p:sp>
        <p:nvSpPr>
          <p:cNvPr id="34" name="文本框 33"/>
          <p:cNvSpPr txBox="1"/>
          <p:nvPr/>
        </p:nvSpPr>
        <p:spPr>
          <a:xfrm>
            <a:off x="1082675" y="1616710"/>
            <a:ext cx="3627755" cy="368300"/>
          </a:xfrm>
          <a:prstGeom prst="rect">
            <a:avLst/>
          </a:prstGeom>
          <a:noFill/>
        </p:spPr>
        <p:txBody>
          <a:bodyPr wrap="square" rtlCol="0">
            <a:spAutoFit/>
          </a:bodyPr>
          <a:lstStyle/>
          <a:p>
            <a:pPr algn="l"/>
            <a:r>
              <a:rPr lang="en-US" altLang="zh-CN" b="0" i="0" dirty="0">
                <a:solidFill>
                  <a:schemeClr val="bg1">
                    <a:lumMod val="50000"/>
                  </a:schemeClr>
                </a:solidFill>
                <a:effectLst/>
                <a:latin typeface="思源黑体 CN Light" panose="020B0300000000000000" charset="-122"/>
                <a:ea typeface="思源黑体 CN Light" panose="020B0300000000000000" charset="-122"/>
              </a:rPr>
              <a:t>Please enter your title content</a:t>
            </a:r>
          </a:p>
        </p:txBody>
      </p:sp>
      <p:sp>
        <p:nvSpPr>
          <p:cNvPr id="5" name="文本框 4"/>
          <p:cNvSpPr txBox="1"/>
          <p:nvPr/>
        </p:nvSpPr>
        <p:spPr>
          <a:xfrm>
            <a:off x="1082675" y="2510155"/>
            <a:ext cx="5078095" cy="1124585"/>
          </a:xfrm>
          <a:prstGeom prst="rect">
            <a:avLst/>
          </a:prstGeom>
          <a:noFill/>
        </p:spPr>
        <p:txBody>
          <a:bodyPr wrap="square" rtlCol="0">
            <a:spAutoFit/>
          </a:bodyPr>
          <a:lstStyle/>
          <a:p>
            <a:pPr algn="l" defTabSz="964565">
              <a:lnSpc>
                <a:spcPct val="140000"/>
              </a:lnSpc>
              <a:spcBef>
                <a:spcPct val="20000"/>
              </a:spcBef>
              <a:defRPr/>
            </a:pPr>
            <a:r>
              <a:rPr sz="1200" dirty="0">
                <a:solidFill>
                  <a:schemeClr val="bg1">
                    <a:lumMod val="50000"/>
                  </a:schemeClr>
                </a:solidFill>
                <a:latin typeface="思源黑体 CN Regular" panose="020B0500000000000000" charset="-122"/>
                <a:ea typeface="思源黑体 CN Regular" panose="020B0500000000000000" charset="-122"/>
                <a:sym typeface="Arial" panose="020B0604020202020204" pitchFamily="34" charset="0"/>
              </a:rPr>
              <a:t>Type your content here, or select Paste in this box after copying your textType your content here, or select Paste in this box after copying your textType your content here, or select Paste in this box after copying your text</a:t>
            </a:r>
          </a:p>
        </p:txBody>
      </p:sp>
      <p:cxnSp>
        <p:nvCxnSpPr>
          <p:cNvPr id="9" name="直接连接符 8"/>
          <p:cNvCxnSpPr/>
          <p:nvPr/>
        </p:nvCxnSpPr>
        <p:spPr>
          <a:xfrm>
            <a:off x="1082675" y="3938270"/>
            <a:ext cx="4546600" cy="0"/>
          </a:xfrm>
          <a:prstGeom prst="line">
            <a:avLst/>
          </a:prstGeom>
          <a:ln>
            <a:solidFill>
              <a:srgbClr val="6D6C3B"/>
            </a:solidFill>
          </a:ln>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7334885" y="1236028"/>
            <a:ext cx="1024890" cy="102489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600" kern="2500" dirty="0">
              <a:solidFill>
                <a:schemeClr val="bg1"/>
              </a:solidFill>
              <a:latin typeface="思源黑体 ExtraLight" panose="020B0200000000000000" pitchFamily="34" charset="-122"/>
              <a:ea typeface="思源黑体 ExtraLight" panose="020B0200000000000000" pitchFamily="34" charset="-122"/>
            </a:endParaRPr>
          </a:p>
        </p:txBody>
      </p:sp>
      <p:sp>
        <p:nvSpPr>
          <p:cNvPr id="3" name="椭圆 2"/>
          <p:cNvSpPr/>
          <p:nvPr/>
        </p:nvSpPr>
        <p:spPr>
          <a:xfrm>
            <a:off x="7334885" y="2952750"/>
            <a:ext cx="1024890" cy="1024890"/>
          </a:xfrm>
          <a:prstGeom prst="ellipse">
            <a:avLst/>
          </a:prstGeom>
          <a:solidFill>
            <a:srgbClr val="2F50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600" kern="2500" dirty="0">
              <a:solidFill>
                <a:schemeClr val="bg1"/>
              </a:solidFill>
              <a:latin typeface="思源黑体 ExtraLight" panose="020B0200000000000000" pitchFamily="34" charset="-122"/>
              <a:ea typeface="思源黑体 ExtraLight" panose="020B0200000000000000" pitchFamily="34" charset="-122"/>
            </a:endParaRPr>
          </a:p>
        </p:txBody>
      </p:sp>
      <p:sp>
        <p:nvSpPr>
          <p:cNvPr id="6" name="椭圆 5"/>
          <p:cNvSpPr/>
          <p:nvPr/>
        </p:nvSpPr>
        <p:spPr>
          <a:xfrm>
            <a:off x="7334885" y="4568825"/>
            <a:ext cx="1024890" cy="102489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600" kern="2500" dirty="0">
              <a:solidFill>
                <a:schemeClr val="bg1"/>
              </a:solidFill>
              <a:latin typeface="思源黑体 ExtraLight" panose="020B0200000000000000" pitchFamily="34" charset="-122"/>
              <a:ea typeface="思源黑体 ExtraLight" panose="020B0200000000000000" pitchFamily="34" charset="-122"/>
            </a:endParaRPr>
          </a:p>
        </p:txBody>
      </p:sp>
      <p:sp>
        <p:nvSpPr>
          <p:cNvPr id="7" name="文本框 6"/>
          <p:cNvSpPr txBox="1"/>
          <p:nvPr/>
        </p:nvSpPr>
        <p:spPr>
          <a:xfrm>
            <a:off x="7533005" y="1471930"/>
            <a:ext cx="739775" cy="553085"/>
          </a:xfrm>
          <a:prstGeom prst="rect">
            <a:avLst/>
          </a:prstGeom>
          <a:noFill/>
        </p:spPr>
        <p:txBody>
          <a:bodyPr wrap="square" rtlCol="0">
            <a:spAutoFit/>
          </a:bodyPr>
          <a:lstStyle/>
          <a:p>
            <a:pPr algn="l"/>
            <a:r>
              <a:rPr lang="en-US" altLang="zh-CN" sz="3000" dirty="0">
                <a:solidFill>
                  <a:schemeClr val="bg1"/>
                </a:solidFill>
                <a:latin typeface="思源黑体 CN Bold" panose="020B0800000000000000" charset="-122"/>
                <a:ea typeface="思源黑体 CN Bold" panose="020B0800000000000000" charset="-122"/>
              </a:rPr>
              <a:t>01</a:t>
            </a:r>
          </a:p>
        </p:txBody>
      </p:sp>
      <p:sp>
        <p:nvSpPr>
          <p:cNvPr id="4" name="文本框 3"/>
          <p:cNvSpPr txBox="1"/>
          <p:nvPr/>
        </p:nvSpPr>
        <p:spPr>
          <a:xfrm>
            <a:off x="7533005" y="3169920"/>
            <a:ext cx="739775" cy="553085"/>
          </a:xfrm>
          <a:prstGeom prst="rect">
            <a:avLst/>
          </a:prstGeom>
          <a:noFill/>
        </p:spPr>
        <p:txBody>
          <a:bodyPr wrap="square" rtlCol="0">
            <a:spAutoFit/>
          </a:bodyPr>
          <a:lstStyle/>
          <a:p>
            <a:pPr algn="l"/>
            <a:r>
              <a:rPr lang="en-US" altLang="zh-CN" sz="3000" dirty="0">
                <a:solidFill>
                  <a:schemeClr val="bg1"/>
                </a:solidFill>
                <a:latin typeface="思源黑体 CN Bold" panose="020B0800000000000000" charset="-122"/>
                <a:ea typeface="思源黑体 CN Bold" panose="020B0800000000000000" charset="-122"/>
              </a:rPr>
              <a:t>02</a:t>
            </a:r>
          </a:p>
        </p:txBody>
      </p:sp>
      <p:sp>
        <p:nvSpPr>
          <p:cNvPr id="10" name="文本框 9"/>
          <p:cNvSpPr txBox="1"/>
          <p:nvPr/>
        </p:nvSpPr>
        <p:spPr>
          <a:xfrm>
            <a:off x="7533005" y="4813935"/>
            <a:ext cx="739775" cy="553085"/>
          </a:xfrm>
          <a:prstGeom prst="rect">
            <a:avLst/>
          </a:prstGeom>
          <a:noFill/>
        </p:spPr>
        <p:txBody>
          <a:bodyPr wrap="square" rtlCol="0">
            <a:spAutoFit/>
          </a:bodyPr>
          <a:lstStyle/>
          <a:p>
            <a:pPr algn="l"/>
            <a:r>
              <a:rPr lang="en-US" altLang="zh-CN" sz="3000" dirty="0">
                <a:solidFill>
                  <a:schemeClr val="bg1"/>
                </a:solidFill>
                <a:latin typeface="思源黑体 CN Bold" panose="020B0800000000000000" charset="-122"/>
                <a:ea typeface="思源黑体 CN Bold" panose="020B0800000000000000" charset="-122"/>
              </a:rPr>
              <a:t>03</a:t>
            </a:r>
          </a:p>
        </p:txBody>
      </p:sp>
      <p:sp>
        <p:nvSpPr>
          <p:cNvPr id="11" name="文本框 10"/>
          <p:cNvSpPr txBox="1"/>
          <p:nvPr/>
        </p:nvSpPr>
        <p:spPr>
          <a:xfrm>
            <a:off x="8616950" y="1256665"/>
            <a:ext cx="2298065" cy="1168400"/>
          </a:xfrm>
          <a:prstGeom prst="rect">
            <a:avLst/>
          </a:prstGeom>
          <a:noFill/>
        </p:spPr>
        <p:txBody>
          <a:bodyPr wrap="square" rtlCol="0">
            <a:spAutoFit/>
          </a:bodyPr>
          <a:lstStyle/>
          <a:p>
            <a:pPr algn="l" defTabSz="964565">
              <a:lnSpc>
                <a:spcPct val="140000"/>
              </a:lnSpc>
              <a:spcBef>
                <a:spcPct val="20000"/>
              </a:spcBef>
              <a:defRPr/>
            </a:pPr>
            <a:r>
              <a:rPr sz="1000" dirty="0">
                <a:solidFill>
                  <a:schemeClr val="bg1">
                    <a:lumMod val="50000"/>
                  </a:schemeClr>
                </a:solidFill>
                <a:latin typeface="思源黑体 CN Light" panose="020B0300000000000000" charset="-122"/>
                <a:ea typeface="思源黑体 CN Light" panose="020B0300000000000000" charset="-122"/>
                <a:sym typeface="Arial" panose="020B0604020202020204" pitchFamily="34" charset="0"/>
              </a:rPr>
              <a:t>Type your content here, or select Paste in this box after copying your textType your content here, or select Paste in this box after copying your text</a:t>
            </a:r>
          </a:p>
        </p:txBody>
      </p:sp>
      <p:sp>
        <p:nvSpPr>
          <p:cNvPr id="12" name="文本框 11"/>
          <p:cNvSpPr txBox="1"/>
          <p:nvPr/>
        </p:nvSpPr>
        <p:spPr>
          <a:xfrm>
            <a:off x="8616950" y="2954655"/>
            <a:ext cx="2298065" cy="1168400"/>
          </a:xfrm>
          <a:prstGeom prst="rect">
            <a:avLst/>
          </a:prstGeom>
          <a:noFill/>
        </p:spPr>
        <p:txBody>
          <a:bodyPr wrap="square" rtlCol="0">
            <a:spAutoFit/>
          </a:bodyPr>
          <a:lstStyle/>
          <a:p>
            <a:pPr algn="l" defTabSz="964565">
              <a:lnSpc>
                <a:spcPct val="140000"/>
              </a:lnSpc>
              <a:spcBef>
                <a:spcPct val="20000"/>
              </a:spcBef>
              <a:defRPr/>
            </a:pPr>
            <a:r>
              <a:rPr sz="1000" dirty="0">
                <a:solidFill>
                  <a:schemeClr val="bg1">
                    <a:lumMod val="50000"/>
                  </a:schemeClr>
                </a:solidFill>
                <a:latin typeface="思源黑体 CN Light" panose="020B0300000000000000" charset="-122"/>
                <a:ea typeface="思源黑体 CN Light" panose="020B0300000000000000" charset="-122"/>
                <a:sym typeface="Arial" panose="020B0604020202020204" pitchFamily="34" charset="0"/>
              </a:rPr>
              <a:t>Type your content here, or select Paste in this box after copying your textType your content here, or select Paste in this box after copying your text</a:t>
            </a:r>
          </a:p>
        </p:txBody>
      </p:sp>
      <p:sp>
        <p:nvSpPr>
          <p:cNvPr id="13" name="文本框 12"/>
          <p:cNvSpPr txBox="1"/>
          <p:nvPr/>
        </p:nvSpPr>
        <p:spPr>
          <a:xfrm>
            <a:off x="8616950" y="4581525"/>
            <a:ext cx="2298065" cy="1168400"/>
          </a:xfrm>
          <a:prstGeom prst="rect">
            <a:avLst/>
          </a:prstGeom>
          <a:noFill/>
        </p:spPr>
        <p:txBody>
          <a:bodyPr wrap="square" rtlCol="0">
            <a:spAutoFit/>
          </a:bodyPr>
          <a:lstStyle/>
          <a:p>
            <a:pPr algn="l" defTabSz="964565">
              <a:lnSpc>
                <a:spcPct val="140000"/>
              </a:lnSpc>
              <a:spcBef>
                <a:spcPct val="20000"/>
              </a:spcBef>
              <a:defRPr/>
            </a:pPr>
            <a:r>
              <a:rPr sz="1000" dirty="0">
                <a:solidFill>
                  <a:schemeClr val="bg1">
                    <a:lumMod val="50000"/>
                  </a:schemeClr>
                </a:solidFill>
                <a:latin typeface="思源黑体 CN Light" panose="020B0300000000000000" charset="-122"/>
                <a:ea typeface="思源黑体 CN Light" panose="020B0300000000000000" charset="-122"/>
                <a:sym typeface="Arial" panose="020B0604020202020204" pitchFamily="34" charset="0"/>
              </a:rPr>
              <a:t>Type your content here, or select Paste in this box after copying your textType your content here, or select Paste in this box after copying your text</a:t>
            </a:r>
          </a:p>
        </p:txBody>
      </p:sp>
      <p:sp>
        <p:nvSpPr>
          <p:cNvPr id="14" name="文本框 13"/>
          <p:cNvSpPr txBox="1"/>
          <p:nvPr/>
        </p:nvSpPr>
        <p:spPr>
          <a:xfrm>
            <a:off x="934720" y="4243070"/>
            <a:ext cx="2604770" cy="1322070"/>
          </a:xfrm>
          <a:prstGeom prst="rect">
            <a:avLst/>
          </a:prstGeom>
          <a:noFill/>
        </p:spPr>
        <p:txBody>
          <a:bodyPr wrap="square" rtlCol="0">
            <a:spAutoFit/>
          </a:bodyPr>
          <a:lstStyle/>
          <a:p>
            <a:pPr algn="ctr"/>
            <a:r>
              <a:rPr lang="en-US" altLang="zh-CN" sz="8000" dirty="0">
                <a:solidFill>
                  <a:srgbClr val="2F50A1"/>
                </a:solidFill>
                <a:latin typeface="思源黑体 CN Bold" panose="020B0800000000000000" charset="-122"/>
                <a:ea typeface="思源黑体 CN Bold" panose="020B0800000000000000" charset="-122"/>
              </a:rPr>
              <a:t>30%</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989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6"/>
          <p:cNvSpPr/>
          <p:nvPr/>
        </p:nvSpPr>
        <p:spPr>
          <a:xfrm>
            <a:off x="1329690" y="1939926"/>
            <a:ext cx="583516" cy="568324"/>
          </a:xfrm>
          <a:prstGeom prst="rect">
            <a:avLst/>
          </a:prstGeom>
          <a:solidFill>
            <a:srgbClr val="2F50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dirty="0">
              <a:latin typeface="思源黑体 CN ExtraLight" panose="020B0200000000000000" charset="-122"/>
              <a:ea typeface="思源黑体 CN ExtraLight" panose="020B0200000000000000" charset="-122"/>
              <a:cs typeface="思源黑体 CN ExtraLight" panose="020B0200000000000000" charset="-122"/>
              <a:sym typeface="Arial" panose="020B0604020202020204" pitchFamily="34" charset="0"/>
            </a:endParaRPr>
          </a:p>
        </p:txBody>
      </p:sp>
      <p:sp>
        <p:nvSpPr>
          <p:cNvPr id="22" name="TextBox 16"/>
          <p:cNvSpPr txBox="1"/>
          <p:nvPr/>
        </p:nvSpPr>
        <p:spPr>
          <a:xfrm>
            <a:off x="1972119" y="2096168"/>
            <a:ext cx="1642745" cy="276999"/>
          </a:xfrm>
          <a:prstGeom prst="rect">
            <a:avLst/>
          </a:prstGeom>
          <a:noFill/>
        </p:spPr>
        <p:txBody>
          <a:bodyPr wrap="square" lIns="0" tIns="0" rIns="0" bIns="0" rtlCol="0">
            <a:spAutoFit/>
          </a:bodyPr>
          <a:lstStyle/>
          <a:p>
            <a:r>
              <a:rPr lang="pt-BR" altLang="zh-CN" dirty="0">
                <a:solidFill>
                  <a:schemeClr val="tx1">
                    <a:lumMod val="65000"/>
                    <a:lumOff val="35000"/>
                  </a:schemeClr>
                </a:solidFill>
                <a:latin typeface="思源黑体 CN Bold" panose="020B0800000000000000" charset="-122"/>
                <a:ea typeface="思源黑体 CN Bold" panose="020B0800000000000000" charset="-122"/>
                <a:cs typeface="思源黑体 CN ExtraLight" panose="020B0200000000000000" charset="-122"/>
                <a:sym typeface="Arial" panose="020B0604020202020204" pitchFamily="34" charset="0"/>
              </a:rPr>
              <a:t>Apresentação</a:t>
            </a:r>
            <a:endParaRPr lang="zh-CN" altLang="en-US" dirty="0">
              <a:solidFill>
                <a:schemeClr val="tx1">
                  <a:lumMod val="65000"/>
                  <a:lumOff val="35000"/>
                </a:schemeClr>
              </a:solidFill>
              <a:latin typeface="思源黑体 CN Bold" panose="020B0800000000000000" charset="-122"/>
              <a:ea typeface="思源黑体 CN Bold" panose="020B0800000000000000" charset="-122"/>
              <a:cs typeface="思源黑体 CN ExtraLight" panose="020B0200000000000000" charset="-122"/>
              <a:sym typeface="Arial" panose="020B0604020202020204" pitchFamily="34" charset="0"/>
            </a:endParaRPr>
          </a:p>
        </p:txBody>
      </p:sp>
      <p:sp>
        <p:nvSpPr>
          <p:cNvPr id="25" name="TextBox 19"/>
          <p:cNvSpPr txBox="1"/>
          <p:nvPr/>
        </p:nvSpPr>
        <p:spPr>
          <a:xfrm>
            <a:off x="1972119" y="2859782"/>
            <a:ext cx="1311064" cy="276999"/>
          </a:xfrm>
          <a:prstGeom prst="rect">
            <a:avLst/>
          </a:prstGeom>
          <a:noFill/>
        </p:spPr>
        <p:txBody>
          <a:bodyPr wrap="square" lIns="0" tIns="0" rIns="0" bIns="0" rtlCol="0">
            <a:spAutoFit/>
          </a:bodyPr>
          <a:lstStyle/>
          <a:p>
            <a:r>
              <a:rPr lang="pt-BR" altLang="zh-CN" dirty="0">
                <a:solidFill>
                  <a:schemeClr val="tx1">
                    <a:lumMod val="65000"/>
                    <a:lumOff val="35000"/>
                  </a:schemeClr>
                </a:solidFill>
                <a:latin typeface="思源黑体 CN Bold" panose="020B0800000000000000" charset="-122"/>
                <a:ea typeface="思源黑体 CN Bold" panose="020B0800000000000000" charset="-122"/>
                <a:cs typeface="思源黑体 CN ExtraLight" panose="020B0200000000000000" charset="-122"/>
                <a:sym typeface="Arial" panose="020B0604020202020204" pitchFamily="34" charset="0"/>
              </a:rPr>
              <a:t>Contexto</a:t>
            </a:r>
            <a:endParaRPr lang="zh-CN" altLang="en-US" dirty="0">
              <a:solidFill>
                <a:schemeClr val="tx1">
                  <a:lumMod val="65000"/>
                  <a:lumOff val="35000"/>
                </a:schemeClr>
              </a:solidFill>
              <a:latin typeface="思源黑体 CN Bold" panose="020B0800000000000000" charset="-122"/>
              <a:ea typeface="思源黑体 CN Bold" panose="020B0800000000000000" charset="-122"/>
              <a:cs typeface="思源黑体 CN ExtraLight" panose="020B0200000000000000" charset="-122"/>
              <a:sym typeface="Arial" panose="020B0604020202020204" pitchFamily="34" charset="0"/>
            </a:endParaRPr>
          </a:p>
        </p:txBody>
      </p:sp>
      <p:sp>
        <p:nvSpPr>
          <p:cNvPr id="28" name="TextBox 22"/>
          <p:cNvSpPr txBox="1"/>
          <p:nvPr/>
        </p:nvSpPr>
        <p:spPr>
          <a:xfrm>
            <a:off x="1972119" y="3633976"/>
            <a:ext cx="2109652" cy="276999"/>
          </a:xfrm>
          <a:prstGeom prst="rect">
            <a:avLst/>
          </a:prstGeom>
          <a:noFill/>
        </p:spPr>
        <p:txBody>
          <a:bodyPr wrap="square" lIns="0" tIns="0" rIns="0" bIns="0" rtlCol="0">
            <a:spAutoFit/>
          </a:bodyPr>
          <a:lstStyle/>
          <a:p>
            <a:r>
              <a:rPr lang="pt-BR" altLang="zh-CN" dirty="0" err="1">
                <a:solidFill>
                  <a:schemeClr val="tx1">
                    <a:lumMod val="65000"/>
                    <a:lumOff val="35000"/>
                  </a:schemeClr>
                </a:solidFill>
                <a:latin typeface="思源黑体 CN Bold" panose="020B0800000000000000" charset="-122"/>
                <a:ea typeface="思源黑体 CN Bold" panose="020B0800000000000000" charset="-122"/>
                <a:cs typeface="思源黑体 CN ExtraLight" panose="020B0200000000000000" charset="-122"/>
                <a:sym typeface="Arial" panose="020B0604020202020204" pitchFamily="34" charset="0"/>
              </a:rPr>
              <a:t>Product</a:t>
            </a:r>
            <a:r>
              <a:rPr lang="zh-CN" altLang="pt-BR" dirty="0">
                <a:solidFill>
                  <a:schemeClr val="tx1">
                    <a:lumMod val="65000"/>
                    <a:lumOff val="35000"/>
                  </a:schemeClr>
                </a:solidFill>
                <a:latin typeface="思源黑体 CN Bold" panose="020B0800000000000000" charset="-122"/>
                <a:ea typeface="思源黑体 CN Bold" panose="020B0800000000000000" charset="-122"/>
                <a:cs typeface="思源黑体 CN ExtraLight" panose="020B0200000000000000" charset="-122"/>
                <a:sym typeface="Arial" panose="020B0604020202020204" pitchFamily="34" charset="0"/>
              </a:rPr>
              <a:t> </a:t>
            </a:r>
            <a:r>
              <a:rPr lang="pt-BR" altLang="zh-CN" dirty="0">
                <a:solidFill>
                  <a:schemeClr val="tx1">
                    <a:lumMod val="65000"/>
                    <a:lumOff val="35000"/>
                  </a:schemeClr>
                </a:solidFill>
                <a:latin typeface="思源黑体 CN Bold" panose="020B0800000000000000" charset="-122"/>
                <a:ea typeface="思源黑体 CN Bold" panose="020B0800000000000000" charset="-122"/>
                <a:cs typeface="思源黑体 CN ExtraLight" panose="020B0200000000000000" charset="-122"/>
                <a:sym typeface="Arial" panose="020B0604020202020204" pitchFamily="34" charset="0"/>
              </a:rPr>
              <a:t>Backlog</a:t>
            </a:r>
            <a:endParaRPr lang="zh-CN" altLang="en-US" dirty="0">
              <a:solidFill>
                <a:schemeClr val="tx1">
                  <a:lumMod val="65000"/>
                  <a:lumOff val="35000"/>
                </a:schemeClr>
              </a:solidFill>
              <a:latin typeface="思源黑体 CN Bold" panose="020B0800000000000000" charset="-122"/>
              <a:ea typeface="思源黑体 CN Bold" panose="020B0800000000000000" charset="-122"/>
              <a:cs typeface="思源黑体 CN ExtraLight" panose="020B0200000000000000" charset="-122"/>
              <a:sym typeface="Arial" panose="020B0604020202020204" pitchFamily="34" charset="0"/>
            </a:endParaRPr>
          </a:p>
        </p:txBody>
      </p:sp>
      <p:sp>
        <p:nvSpPr>
          <p:cNvPr id="5" name="文本框 4"/>
          <p:cNvSpPr txBox="1"/>
          <p:nvPr/>
        </p:nvSpPr>
        <p:spPr>
          <a:xfrm>
            <a:off x="4290695" y="812800"/>
            <a:ext cx="3610610" cy="553085"/>
          </a:xfrm>
          <a:prstGeom prst="rect">
            <a:avLst/>
          </a:prstGeom>
          <a:noFill/>
        </p:spPr>
        <p:txBody>
          <a:bodyPr wrap="square" rtlCol="0">
            <a:spAutoFit/>
          </a:bodyPr>
          <a:lstStyle/>
          <a:p>
            <a:pPr algn="l"/>
            <a:r>
              <a:rPr lang="pt-BR" altLang="zh-CN" sz="3000" cap="all" dirty="0">
                <a:latin typeface="思源黑体 CN Medium" panose="020B0600000000000000" pitchFamily="34" charset="-122"/>
                <a:ea typeface="思源黑体 CN Medium" panose="020B0600000000000000" pitchFamily="34" charset="-122"/>
                <a:cs typeface="思源黑体 CN Bold" panose="020B0800000000000000" charset="-122"/>
                <a:sym typeface="+mn-ea"/>
              </a:rPr>
              <a:t>Cronograma</a:t>
            </a:r>
            <a:endParaRPr lang="zh-CN" altLang="zh-CN" sz="3000" cap="all" dirty="0">
              <a:solidFill>
                <a:schemeClr val="tx1"/>
              </a:solidFill>
              <a:uFillTx/>
              <a:latin typeface="思源黑体 CN Medium" panose="020B0600000000000000" pitchFamily="34" charset="-122"/>
              <a:ea typeface="思源黑体 CN Medium" panose="020B0600000000000000" pitchFamily="34" charset="-122"/>
              <a:cs typeface="思源黑体 CN Bold" panose="020B0800000000000000" charset="-122"/>
              <a:sym typeface="+mn-ea"/>
            </a:endParaRPr>
          </a:p>
        </p:txBody>
      </p:sp>
      <p:sp>
        <p:nvSpPr>
          <p:cNvPr id="7" name="文本框 6"/>
          <p:cNvSpPr txBox="1"/>
          <p:nvPr/>
        </p:nvSpPr>
        <p:spPr>
          <a:xfrm>
            <a:off x="1357239" y="1987986"/>
            <a:ext cx="555967" cy="461665"/>
          </a:xfrm>
          <a:prstGeom prst="rect">
            <a:avLst/>
          </a:prstGeom>
          <a:noFill/>
        </p:spPr>
        <p:txBody>
          <a:bodyPr wrap="square" rtlCol="0">
            <a:spAutoFit/>
          </a:bodyPr>
          <a:lstStyle/>
          <a:p>
            <a:pPr algn="l"/>
            <a:r>
              <a:rPr lang="en-US" altLang="zh-CN" sz="2400" cap="all" dirty="0">
                <a:solidFill>
                  <a:schemeClr val="bg1"/>
                </a:solidFill>
                <a:uFillTx/>
                <a:latin typeface="思源黑体 CN Medium" panose="020B0600000000000000" pitchFamily="34" charset="-122"/>
                <a:ea typeface="思源黑体 CN Medium" panose="020B0600000000000000" pitchFamily="34" charset="-122"/>
                <a:cs typeface="思源黑体 CN Bold" panose="020B0800000000000000" charset="-122"/>
                <a:sym typeface="+mn-ea"/>
              </a:rPr>
              <a:t>01</a:t>
            </a:r>
          </a:p>
        </p:txBody>
      </p:sp>
      <p:sp>
        <p:nvSpPr>
          <p:cNvPr id="24" name="Rectangle 6">
            <a:extLst>
              <a:ext uri="{FF2B5EF4-FFF2-40B4-BE49-F238E27FC236}">
                <a16:creationId xmlns:a16="http://schemas.microsoft.com/office/drawing/2014/main" id="{D7338C60-1181-4D0F-BEA2-6378CC94F0BB}"/>
              </a:ext>
            </a:extLst>
          </p:cNvPr>
          <p:cNvSpPr/>
          <p:nvPr/>
        </p:nvSpPr>
        <p:spPr>
          <a:xfrm>
            <a:off x="1328420" y="2714120"/>
            <a:ext cx="583516" cy="568324"/>
          </a:xfrm>
          <a:prstGeom prst="rect">
            <a:avLst/>
          </a:prstGeom>
          <a:solidFill>
            <a:srgbClr val="2F50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dirty="0">
              <a:latin typeface="思源黑体 CN ExtraLight" panose="020B0200000000000000" charset="-122"/>
              <a:ea typeface="思源黑体 CN ExtraLight" panose="020B0200000000000000" charset="-122"/>
              <a:cs typeface="思源黑体 CN ExtraLight" panose="020B0200000000000000" charset="-122"/>
              <a:sym typeface="Arial" panose="020B0604020202020204" pitchFamily="34" charset="0"/>
            </a:endParaRPr>
          </a:p>
        </p:txBody>
      </p:sp>
      <p:sp>
        <p:nvSpPr>
          <p:cNvPr id="35" name="Rectangle 6">
            <a:extLst>
              <a:ext uri="{FF2B5EF4-FFF2-40B4-BE49-F238E27FC236}">
                <a16:creationId xmlns:a16="http://schemas.microsoft.com/office/drawing/2014/main" id="{FAF5910E-0B6E-47E6-954A-C1858397B58C}"/>
              </a:ext>
            </a:extLst>
          </p:cNvPr>
          <p:cNvSpPr/>
          <p:nvPr/>
        </p:nvSpPr>
        <p:spPr>
          <a:xfrm>
            <a:off x="1328420" y="3488314"/>
            <a:ext cx="583516" cy="568324"/>
          </a:xfrm>
          <a:prstGeom prst="rect">
            <a:avLst/>
          </a:prstGeom>
          <a:solidFill>
            <a:srgbClr val="2F50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dirty="0">
              <a:latin typeface="思源黑体 CN ExtraLight" panose="020B0200000000000000" charset="-122"/>
              <a:ea typeface="思源黑体 CN ExtraLight" panose="020B0200000000000000" charset="-122"/>
              <a:cs typeface="思源黑体 CN ExtraLight" panose="020B0200000000000000" charset="-122"/>
              <a:sym typeface="Arial" panose="020B0604020202020204" pitchFamily="34" charset="0"/>
            </a:endParaRPr>
          </a:p>
        </p:txBody>
      </p:sp>
      <p:sp>
        <p:nvSpPr>
          <p:cNvPr id="36" name="Rectangle 6">
            <a:extLst>
              <a:ext uri="{FF2B5EF4-FFF2-40B4-BE49-F238E27FC236}">
                <a16:creationId xmlns:a16="http://schemas.microsoft.com/office/drawing/2014/main" id="{8430B048-B72D-493F-96D2-7FB7B770E8D3}"/>
              </a:ext>
            </a:extLst>
          </p:cNvPr>
          <p:cNvSpPr/>
          <p:nvPr/>
        </p:nvSpPr>
        <p:spPr>
          <a:xfrm>
            <a:off x="1327150" y="5018355"/>
            <a:ext cx="583516" cy="568324"/>
          </a:xfrm>
          <a:prstGeom prst="rect">
            <a:avLst/>
          </a:prstGeom>
          <a:solidFill>
            <a:srgbClr val="2F50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dirty="0">
              <a:latin typeface="思源黑体 CN ExtraLight" panose="020B0200000000000000" charset="-122"/>
              <a:ea typeface="思源黑体 CN ExtraLight" panose="020B0200000000000000" charset="-122"/>
              <a:cs typeface="思源黑体 CN ExtraLight" panose="020B0200000000000000" charset="-122"/>
              <a:sym typeface="Arial" panose="020B0604020202020204" pitchFamily="34" charset="0"/>
            </a:endParaRPr>
          </a:p>
        </p:txBody>
      </p:sp>
      <p:sp>
        <p:nvSpPr>
          <p:cNvPr id="37" name="Rectangle 6">
            <a:extLst>
              <a:ext uri="{FF2B5EF4-FFF2-40B4-BE49-F238E27FC236}">
                <a16:creationId xmlns:a16="http://schemas.microsoft.com/office/drawing/2014/main" id="{45D1B060-3DBB-4B45-9522-92A431803D76}"/>
              </a:ext>
            </a:extLst>
          </p:cNvPr>
          <p:cNvSpPr/>
          <p:nvPr/>
        </p:nvSpPr>
        <p:spPr>
          <a:xfrm>
            <a:off x="1328420" y="4262505"/>
            <a:ext cx="583516" cy="568324"/>
          </a:xfrm>
          <a:prstGeom prst="rect">
            <a:avLst/>
          </a:prstGeom>
          <a:solidFill>
            <a:srgbClr val="2F50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dirty="0">
              <a:latin typeface="思源黑体 CN ExtraLight" panose="020B0200000000000000" charset="-122"/>
              <a:ea typeface="思源黑体 CN ExtraLight" panose="020B0200000000000000" charset="-122"/>
              <a:cs typeface="思源黑体 CN ExtraLight" panose="020B0200000000000000" charset="-122"/>
              <a:sym typeface="Arial" panose="020B0604020202020204" pitchFamily="34" charset="0"/>
            </a:endParaRPr>
          </a:p>
        </p:txBody>
      </p:sp>
      <p:sp>
        <p:nvSpPr>
          <p:cNvPr id="38" name="文本框 6">
            <a:extLst>
              <a:ext uri="{FF2B5EF4-FFF2-40B4-BE49-F238E27FC236}">
                <a16:creationId xmlns:a16="http://schemas.microsoft.com/office/drawing/2014/main" id="{F0ADA5E0-7136-410B-98B8-102FB2D293A7}"/>
              </a:ext>
            </a:extLst>
          </p:cNvPr>
          <p:cNvSpPr txBox="1"/>
          <p:nvPr/>
        </p:nvSpPr>
        <p:spPr>
          <a:xfrm>
            <a:off x="1328420" y="2781065"/>
            <a:ext cx="555967" cy="461665"/>
          </a:xfrm>
          <a:prstGeom prst="rect">
            <a:avLst/>
          </a:prstGeom>
          <a:noFill/>
        </p:spPr>
        <p:txBody>
          <a:bodyPr wrap="square" rtlCol="0">
            <a:spAutoFit/>
          </a:bodyPr>
          <a:lstStyle/>
          <a:p>
            <a:pPr algn="l"/>
            <a:r>
              <a:rPr lang="en-US" altLang="zh-CN" sz="2400" cap="all" dirty="0">
                <a:solidFill>
                  <a:schemeClr val="bg1"/>
                </a:solidFill>
                <a:uFillTx/>
                <a:latin typeface="思源黑体 CN Medium" panose="020B0600000000000000" pitchFamily="34" charset="-122"/>
                <a:ea typeface="思源黑体 CN Medium" panose="020B0600000000000000" pitchFamily="34" charset="-122"/>
                <a:cs typeface="思源黑体 CN Bold" panose="020B0800000000000000" charset="-122"/>
                <a:sym typeface="+mn-ea"/>
              </a:rPr>
              <a:t>02</a:t>
            </a:r>
          </a:p>
        </p:txBody>
      </p:sp>
      <p:sp>
        <p:nvSpPr>
          <p:cNvPr id="39" name="文本框 6">
            <a:extLst>
              <a:ext uri="{FF2B5EF4-FFF2-40B4-BE49-F238E27FC236}">
                <a16:creationId xmlns:a16="http://schemas.microsoft.com/office/drawing/2014/main" id="{F3C5F7BE-70AC-46EC-82EF-713492E1ED50}"/>
              </a:ext>
            </a:extLst>
          </p:cNvPr>
          <p:cNvSpPr txBox="1"/>
          <p:nvPr/>
        </p:nvSpPr>
        <p:spPr>
          <a:xfrm>
            <a:off x="1327150" y="3541642"/>
            <a:ext cx="555967" cy="461665"/>
          </a:xfrm>
          <a:prstGeom prst="rect">
            <a:avLst/>
          </a:prstGeom>
          <a:noFill/>
        </p:spPr>
        <p:txBody>
          <a:bodyPr wrap="square" rtlCol="0">
            <a:spAutoFit/>
          </a:bodyPr>
          <a:lstStyle/>
          <a:p>
            <a:pPr algn="l"/>
            <a:r>
              <a:rPr lang="en-US" altLang="zh-CN" sz="2400" cap="all" dirty="0">
                <a:solidFill>
                  <a:schemeClr val="bg1"/>
                </a:solidFill>
                <a:uFillTx/>
                <a:latin typeface="思源黑体 CN Medium" panose="020B0600000000000000" pitchFamily="34" charset="-122"/>
                <a:ea typeface="思源黑体 CN Medium" panose="020B0600000000000000" pitchFamily="34" charset="-122"/>
                <a:cs typeface="思源黑体 CN Bold" panose="020B0800000000000000" charset="-122"/>
                <a:sym typeface="+mn-ea"/>
              </a:rPr>
              <a:t>03</a:t>
            </a:r>
          </a:p>
        </p:txBody>
      </p:sp>
      <p:sp>
        <p:nvSpPr>
          <p:cNvPr id="40" name="文本框 6">
            <a:extLst>
              <a:ext uri="{FF2B5EF4-FFF2-40B4-BE49-F238E27FC236}">
                <a16:creationId xmlns:a16="http://schemas.microsoft.com/office/drawing/2014/main" id="{4F6118C2-0485-40DE-9A53-EA10C355D028}"/>
              </a:ext>
            </a:extLst>
          </p:cNvPr>
          <p:cNvSpPr txBox="1"/>
          <p:nvPr/>
        </p:nvSpPr>
        <p:spPr>
          <a:xfrm>
            <a:off x="1327149" y="4306664"/>
            <a:ext cx="555967" cy="461665"/>
          </a:xfrm>
          <a:prstGeom prst="rect">
            <a:avLst/>
          </a:prstGeom>
          <a:noFill/>
        </p:spPr>
        <p:txBody>
          <a:bodyPr wrap="square" rtlCol="0">
            <a:spAutoFit/>
          </a:bodyPr>
          <a:lstStyle/>
          <a:p>
            <a:pPr algn="l"/>
            <a:r>
              <a:rPr lang="en-US" altLang="zh-CN" sz="2400" cap="all" dirty="0">
                <a:solidFill>
                  <a:schemeClr val="bg1"/>
                </a:solidFill>
                <a:uFillTx/>
                <a:latin typeface="思源黑体 CN Medium" panose="020B0600000000000000" pitchFamily="34" charset="-122"/>
                <a:ea typeface="思源黑体 CN Medium" panose="020B0600000000000000" pitchFamily="34" charset="-122"/>
                <a:cs typeface="思源黑体 CN Bold" panose="020B0800000000000000" charset="-122"/>
                <a:sym typeface="+mn-ea"/>
              </a:rPr>
              <a:t>04</a:t>
            </a:r>
          </a:p>
        </p:txBody>
      </p:sp>
      <p:sp>
        <p:nvSpPr>
          <p:cNvPr id="41" name="文本框 6">
            <a:extLst>
              <a:ext uri="{FF2B5EF4-FFF2-40B4-BE49-F238E27FC236}">
                <a16:creationId xmlns:a16="http://schemas.microsoft.com/office/drawing/2014/main" id="{4F332FF1-CC33-4FEF-8920-6B4BAAB0E07F}"/>
              </a:ext>
            </a:extLst>
          </p:cNvPr>
          <p:cNvSpPr txBox="1"/>
          <p:nvPr/>
        </p:nvSpPr>
        <p:spPr>
          <a:xfrm>
            <a:off x="1340924" y="5096632"/>
            <a:ext cx="555967" cy="461665"/>
          </a:xfrm>
          <a:prstGeom prst="rect">
            <a:avLst/>
          </a:prstGeom>
          <a:noFill/>
        </p:spPr>
        <p:txBody>
          <a:bodyPr wrap="square" rtlCol="0">
            <a:spAutoFit/>
          </a:bodyPr>
          <a:lstStyle/>
          <a:p>
            <a:pPr algn="l"/>
            <a:r>
              <a:rPr lang="en-US" altLang="zh-CN" sz="2400" cap="all" dirty="0">
                <a:solidFill>
                  <a:schemeClr val="bg1"/>
                </a:solidFill>
                <a:uFillTx/>
                <a:latin typeface="思源黑体 CN Medium" panose="020B0600000000000000" pitchFamily="34" charset="-122"/>
                <a:ea typeface="思源黑体 CN Medium" panose="020B0600000000000000" pitchFamily="34" charset="-122"/>
                <a:cs typeface="思源黑体 CN Bold" panose="020B0800000000000000" charset="-122"/>
                <a:sym typeface="+mn-ea"/>
              </a:rPr>
              <a:t>05</a:t>
            </a:r>
          </a:p>
        </p:txBody>
      </p:sp>
      <p:sp>
        <p:nvSpPr>
          <p:cNvPr id="42" name="TextBox 22">
            <a:extLst>
              <a:ext uri="{FF2B5EF4-FFF2-40B4-BE49-F238E27FC236}">
                <a16:creationId xmlns:a16="http://schemas.microsoft.com/office/drawing/2014/main" id="{33334DDA-6F5D-4704-A50A-FADB2FF79433}"/>
              </a:ext>
            </a:extLst>
          </p:cNvPr>
          <p:cNvSpPr txBox="1"/>
          <p:nvPr/>
        </p:nvSpPr>
        <p:spPr>
          <a:xfrm>
            <a:off x="1972119" y="4397590"/>
            <a:ext cx="2726490" cy="276999"/>
          </a:xfrm>
          <a:prstGeom prst="rect">
            <a:avLst/>
          </a:prstGeom>
          <a:noFill/>
        </p:spPr>
        <p:txBody>
          <a:bodyPr wrap="square" lIns="0" tIns="0" rIns="0" bIns="0" rtlCol="0">
            <a:spAutoFit/>
          </a:bodyPr>
          <a:lstStyle/>
          <a:p>
            <a:r>
              <a:rPr lang="pt-BR" altLang="zh-CN" dirty="0">
                <a:solidFill>
                  <a:schemeClr val="tx1">
                    <a:lumMod val="65000"/>
                    <a:lumOff val="35000"/>
                  </a:schemeClr>
                </a:solidFill>
                <a:latin typeface="思源黑体 CN Bold" panose="020B0800000000000000" charset="-122"/>
                <a:ea typeface="思源黑体 CN Bold" panose="020B0800000000000000" charset="-122"/>
                <a:cs typeface="思源黑体 CN ExtraLight" panose="020B0200000000000000" charset="-122"/>
                <a:sym typeface="Arial" panose="020B0604020202020204" pitchFamily="34" charset="0"/>
              </a:rPr>
              <a:t>Site/AWS/Azure/GitHub</a:t>
            </a:r>
            <a:endParaRPr lang="zh-CN" altLang="en-US" dirty="0">
              <a:solidFill>
                <a:schemeClr val="tx1">
                  <a:lumMod val="65000"/>
                  <a:lumOff val="35000"/>
                </a:schemeClr>
              </a:solidFill>
              <a:latin typeface="思源黑体 CN Bold" panose="020B0800000000000000" charset="-122"/>
              <a:ea typeface="思源黑体 CN Bold" panose="020B0800000000000000" charset="-122"/>
              <a:cs typeface="思源黑体 CN ExtraLight" panose="020B0200000000000000" charset="-122"/>
              <a:sym typeface="Arial" panose="020B0604020202020204" pitchFamily="34" charset="0"/>
            </a:endParaRPr>
          </a:p>
        </p:txBody>
      </p:sp>
      <p:sp>
        <p:nvSpPr>
          <p:cNvPr id="43" name="TextBox 22">
            <a:extLst>
              <a:ext uri="{FF2B5EF4-FFF2-40B4-BE49-F238E27FC236}">
                <a16:creationId xmlns:a16="http://schemas.microsoft.com/office/drawing/2014/main" id="{86D7B9FA-2697-4D08-A1DC-C82C246A7F17}"/>
              </a:ext>
            </a:extLst>
          </p:cNvPr>
          <p:cNvSpPr txBox="1"/>
          <p:nvPr/>
        </p:nvSpPr>
        <p:spPr>
          <a:xfrm>
            <a:off x="1972119" y="5159016"/>
            <a:ext cx="2109652" cy="276999"/>
          </a:xfrm>
          <a:prstGeom prst="rect">
            <a:avLst/>
          </a:prstGeom>
          <a:noFill/>
        </p:spPr>
        <p:txBody>
          <a:bodyPr wrap="square" lIns="0" tIns="0" rIns="0" bIns="0" rtlCol="0">
            <a:spAutoFit/>
          </a:bodyPr>
          <a:lstStyle/>
          <a:p>
            <a:r>
              <a:rPr lang="pt-BR" altLang="zh-CN" dirty="0">
                <a:solidFill>
                  <a:schemeClr val="tx1">
                    <a:lumMod val="65000"/>
                    <a:lumOff val="35000"/>
                  </a:schemeClr>
                </a:solidFill>
                <a:latin typeface="思源黑体 CN Bold" panose="020B0800000000000000" charset="-122"/>
                <a:ea typeface="思源黑体 CN Bold" panose="020B0800000000000000" charset="-122"/>
                <a:cs typeface="思源黑体 CN ExtraLight" panose="020B0200000000000000" charset="-122"/>
                <a:sym typeface="Arial" panose="020B0604020202020204" pitchFamily="34" charset="0"/>
              </a:rPr>
              <a:t>Conclusão</a:t>
            </a:r>
            <a:endParaRPr lang="zh-CN" altLang="en-US" dirty="0">
              <a:solidFill>
                <a:schemeClr val="tx1">
                  <a:lumMod val="65000"/>
                  <a:lumOff val="35000"/>
                </a:schemeClr>
              </a:solidFill>
              <a:latin typeface="思源黑体 CN Bold" panose="020B0800000000000000" charset="-122"/>
              <a:ea typeface="思源黑体 CN Bold" panose="020B0800000000000000" charset="-122"/>
              <a:cs typeface="思源黑体 CN ExtraLight" panose="020B0200000000000000" charset="-122"/>
              <a:sym typeface="Arial" panose="020B0604020202020204" pitchFamily="34" charset="0"/>
            </a:endParaRPr>
          </a:p>
        </p:txBody>
      </p:sp>
      <p:sp>
        <p:nvSpPr>
          <p:cNvPr id="44" name="Rectangle 6">
            <a:extLst>
              <a:ext uri="{FF2B5EF4-FFF2-40B4-BE49-F238E27FC236}">
                <a16:creationId xmlns:a16="http://schemas.microsoft.com/office/drawing/2014/main" id="{DFF17547-10DD-46C3-83C2-B924D7D1E55D}"/>
              </a:ext>
            </a:extLst>
          </p:cNvPr>
          <p:cNvSpPr/>
          <p:nvPr/>
        </p:nvSpPr>
        <p:spPr>
          <a:xfrm>
            <a:off x="5552732" y="1939141"/>
            <a:ext cx="583516" cy="568324"/>
          </a:xfrm>
          <a:prstGeom prst="rect">
            <a:avLst/>
          </a:prstGeom>
          <a:solidFill>
            <a:srgbClr val="2F50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dirty="0">
              <a:latin typeface="思源黑体 CN ExtraLight" panose="020B0200000000000000" charset="-122"/>
              <a:ea typeface="思源黑体 CN ExtraLight" panose="020B0200000000000000" charset="-122"/>
              <a:cs typeface="思源黑体 CN ExtraLight" panose="020B0200000000000000" charset="-122"/>
              <a:sym typeface="Arial" panose="020B0604020202020204" pitchFamily="34" charset="0"/>
            </a:endParaRPr>
          </a:p>
        </p:txBody>
      </p:sp>
      <p:sp>
        <p:nvSpPr>
          <p:cNvPr id="45" name="TextBox 22">
            <a:extLst>
              <a:ext uri="{FF2B5EF4-FFF2-40B4-BE49-F238E27FC236}">
                <a16:creationId xmlns:a16="http://schemas.microsoft.com/office/drawing/2014/main" id="{C19F8902-02A1-4D25-8C8F-B8FB31EF8E44}"/>
              </a:ext>
            </a:extLst>
          </p:cNvPr>
          <p:cNvSpPr txBox="1"/>
          <p:nvPr/>
        </p:nvSpPr>
        <p:spPr>
          <a:xfrm>
            <a:off x="6199564" y="2037801"/>
            <a:ext cx="2109652" cy="276999"/>
          </a:xfrm>
          <a:prstGeom prst="rect">
            <a:avLst/>
          </a:prstGeom>
          <a:noFill/>
        </p:spPr>
        <p:txBody>
          <a:bodyPr wrap="square" lIns="0" tIns="0" rIns="0" bIns="0" rtlCol="0">
            <a:spAutoFit/>
          </a:bodyPr>
          <a:lstStyle/>
          <a:p>
            <a:r>
              <a:rPr lang="pt-BR" altLang="zh-CN" dirty="0">
                <a:solidFill>
                  <a:schemeClr val="tx1">
                    <a:lumMod val="65000"/>
                    <a:lumOff val="35000"/>
                  </a:schemeClr>
                </a:solidFill>
                <a:latin typeface="思源黑体 CN Bold" panose="020B0800000000000000" charset="-122"/>
                <a:ea typeface="思源黑体 CN Bold" panose="020B0800000000000000" charset="-122"/>
                <a:cs typeface="思源黑体 CN ExtraLight" panose="020B0200000000000000" charset="-122"/>
                <a:sym typeface="Arial" panose="020B0604020202020204" pitchFamily="34" charset="0"/>
              </a:rPr>
              <a:t>Agradecimentos</a:t>
            </a:r>
            <a:endParaRPr lang="zh-CN" altLang="en-US" dirty="0">
              <a:solidFill>
                <a:schemeClr val="tx1">
                  <a:lumMod val="65000"/>
                  <a:lumOff val="35000"/>
                </a:schemeClr>
              </a:solidFill>
              <a:latin typeface="思源黑体 CN Bold" panose="020B0800000000000000" charset="-122"/>
              <a:ea typeface="思源黑体 CN Bold" panose="020B0800000000000000" charset="-122"/>
              <a:cs typeface="思源黑体 CN ExtraLight" panose="020B0200000000000000" charset="-122"/>
              <a:sym typeface="Arial" panose="020B0604020202020204" pitchFamily="34" charset="0"/>
            </a:endParaRPr>
          </a:p>
        </p:txBody>
      </p:sp>
      <p:sp>
        <p:nvSpPr>
          <p:cNvPr id="46" name="文本框 6">
            <a:extLst>
              <a:ext uri="{FF2B5EF4-FFF2-40B4-BE49-F238E27FC236}">
                <a16:creationId xmlns:a16="http://schemas.microsoft.com/office/drawing/2014/main" id="{C4021D83-9B4E-4863-9AA2-43A344164CF5}"/>
              </a:ext>
            </a:extLst>
          </p:cNvPr>
          <p:cNvSpPr txBox="1"/>
          <p:nvPr/>
        </p:nvSpPr>
        <p:spPr>
          <a:xfrm>
            <a:off x="5554788" y="1987986"/>
            <a:ext cx="555967" cy="461665"/>
          </a:xfrm>
          <a:prstGeom prst="rect">
            <a:avLst/>
          </a:prstGeom>
          <a:noFill/>
        </p:spPr>
        <p:txBody>
          <a:bodyPr wrap="square" rtlCol="0">
            <a:spAutoFit/>
          </a:bodyPr>
          <a:lstStyle/>
          <a:p>
            <a:pPr algn="l"/>
            <a:r>
              <a:rPr lang="en-US" altLang="zh-CN" sz="2400" cap="all" dirty="0">
                <a:solidFill>
                  <a:schemeClr val="bg1"/>
                </a:solidFill>
                <a:uFillTx/>
                <a:latin typeface="思源黑体 CN Medium" panose="020B0600000000000000" pitchFamily="34" charset="-122"/>
                <a:ea typeface="思源黑体 CN Medium" panose="020B0600000000000000" pitchFamily="34" charset="-122"/>
                <a:cs typeface="思源黑体 CN Bold" panose="020B0800000000000000" charset="-122"/>
                <a:sym typeface="+mn-ea"/>
              </a:rPr>
              <a:t>06</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任意多边形: 形状 7"/>
          <p:cNvSpPr/>
          <p:nvPr/>
        </p:nvSpPr>
        <p:spPr>
          <a:xfrm>
            <a:off x="4263390" y="1133475"/>
            <a:ext cx="3458845" cy="6048375"/>
          </a:xfrm>
          <a:custGeom>
            <a:avLst/>
            <a:gdLst>
              <a:gd name="connsiteX0" fmla="*/ 0 w 5447"/>
              <a:gd name="connsiteY0" fmla="*/ 0 h 9525"/>
              <a:gd name="connsiteX1" fmla="*/ 5447 w 5447"/>
              <a:gd name="connsiteY1" fmla="*/ 0 h 9525"/>
              <a:gd name="connsiteX2" fmla="*/ 5447 w 5447"/>
              <a:gd name="connsiteY2" fmla="*/ 9499 h 9525"/>
              <a:gd name="connsiteX3" fmla="*/ 3017 w 5447"/>
              <a:gd name="connsiteY3" fmla="*/ 9499 h 9525"/>
              <a:gd name="connsiteX4" fmla="*/ 63 w 5447"/>
              <a:gd name="connsiteY4" fmla="*/ 9525 h 9525"/>
              <a:gd name="connsiteX5" fmla="*/ 0 w 5447"/>
              <a:gd name="connsiteY5" fmla="*/ 4622 h 9525"/>
              <a:gd name="connsiteX6" fmla="*/ 0 w 5447"/>
              <a:gd name="connsiteY6" fmla="*/ 0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7" h="9525">
                <a:moveTo>
                  <a:pt x="0" y="0"/>
                </a:moveTo>
                <a:lnTo>
                  <a:pt x="5447" y="0"/>
                </a:lnTo>
                <a:lnTo>
                  <a:pt x="5447" y="9499"/>
                </a:lnTo>
                <a:lnTo>
                  <a:pt x="3017" y="9499"/>
                </a:lnTo>
                <a:lnTo>
                  <a:pt x="63" y="9525"/>
                </a:lnTo>
                <a:lnTo>
                  <a:pt x="0" y="4622"/>
                </a:lnTo>
                <a:lnTo>
                  <a:pt x="0" y="0"/>
                </a:lnTo>
                <a:close/>
              </a:path>
            </a:pathLst>
          </a:custGeom>
          <a:gradFill>
            <a:gsLst>
              <a:gs pos="0">
                <a:srgbClr val="0765F4"/>
              </a:gs>
              <a:gs pos="53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sp>
        <p:nvSpPr>
          <p:cNvPr id="18" name="文本框 17"/>
          <p:cNvSpPr txBox="1"/>
          <p:nvPr/>
        </p:nvSpPr>
        <p:spPr>
          <a:xfrm>
            <a:off x="3930183" y="2431950"/>
            <a:ext cx="4125257" cy="921663"/>
          </a:xfrm>
          <a:prstGeom prst="rect">
            <a:avLst/>
          </a:prstGeom>
          <a:noFill/>
        </p:spPr>
        <p:txBody>
          <a:bodyPr wrap="square" rtlCol="0">
            <a:spAutoFit/>
          </a:bodyPr>
          <a:lstStyle/>
          <a:p>
            <a:pPr algn="ctr"/>
            <a:r>
              <a:rPr lang="pt-BR" altLang="zh-CN" sz="5400" dirty="0">
                <a:solidFill>
                  <a:srgbClr val="125490"/>
                </a:solidFill>
                <a:latin typeface="思源黑体 CN Medium" panose="020B0600000000000000" pitchFamily="34" charset="-122"/>
                <a:ea typeface="思源黑体 CN Medium" panose="020B0600000000000000" pitchFamily="34" charset="-122"/>
              </a:rPr>
              <a:t>Contexto</a:t>
            </a:r>
            <a:endParaRPr lang="zh-CN" altLang="en-US" sz="5400" dirty="0">
              <a:solidFill>
                <a:srgbClr val="125490"/>
              </a:solidFill>
              <a:latin typeface="思源黑体 CN Medium" panose="020B0600000000000000" pitchFamily="34" charset="-122"/>
              <a:ea typeface="思源黑体 CN Medium" panose="020B0600000000000000" pitchFamily="34" charset="-122"/>
            </a:endParaRPr>
          </a:p>
        </p:txBody>
      </p:sp>
      <p:sp>
        <p:nvSpPr>
          <p:cNvPr id="22" name="矩形 21"/>
          <p:cNvSpPr/>
          <p:nvPr/>
        </p:nvSpPr>
        <p:spPr>
          <a:xfrm>
            <a:off x="0" y="0"/>
            <a:ext cx="12192000" cy="362585"/>
          </a:xfrm>
          <a:prstGeom prst="rect">
            <a:avLst/>
          </a:prstGeom>
          <a:solidFill>
            <a:srgbClr val="0D3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0" y="6495415"/>
            <a:ext cx="12192000" cy="362585"/>
          </a:xfrm>
          <a:prstGeom prst="rect">
            <a:avLst/>
          </a:prstGeom>
          <a:solidFill>
            <a:srgbClr val="0D3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rot="5400000">
            <a:off x="8584565" y="3247390"/>
            <a:ext cx="6858000" cy="362585"/>
          </a:xfrm>
          <a:prstGeom prst="rect">
            <a:avLst/>
          </a:prstGeom>
          <a:solidFill>
            <a:srgbClr val="0D3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rot="5400000">
            <a:off x="-3247390" y="3247390"/>
            <a:ext cx="6858000" cy="362585"/>
          </a:xfrm>
          <a:prstGeom prst="rect">
            <a:avLst/>
          </a:prstGeom>
          <a:solidFill>
            <a:srgbClr val="0D3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2" name="组合 31"/>
          <p:cNvGrpSpPr/>
          <p:nvPr/>
        </p:nvGrpSpPr>
        <p:grpSpPr>
          <a:xfrm>
            <a:off x="341630" y="450032"/>
            <a:ext cx="11707495" cy="6151880"/>
            <a:chOff x="544" y="701"/>
            <a:chExt cx="18437" cy="9688"/>
          </a:xfrm>
        </p:grpSpPr>
        <p:grpSp>
          <p:nvGrpSpPr>
            <p:cNvPr id="28" name="组合 27"/>
            <p:cNvGrpSpPr/>
            <p:nvPr/>
          </p:nvGrpSpPr>
          <p:grpSpPr>
            <a:xfrm>
              <a:off x="1318" y="4317"/>
              <a:ext cx="5484" cy="6072"/>
              <a:chOff x="1318" y="4317"/>
              <a:chExt cx="5484" cy="6072"/>
            </a:xfrm>
          </p:grpSpPr>
          <p:sp>
            <p:nvSpPr>
              <p:cNvPr id="11" name="TextBox 57"/>
              <p:cNvSpPr txBox="1"/>
              <p:nvPr/>
            </p:nvSpPr>
            <p:spPr>
              <a:xfrm>
                <a:off x="1318" y="4912"/>
                <a:ext cx="5484" cy="5477"/>
              </a:xfrm>
              <a:prstGeom prst="rect">
                <a:avLst/>
              </a:prstGeom>
              <a:noFill/>
            </p:spPr>
            <p:txBody>
              <a:bodyPr wrap="square" rtlCol="0">
                <a:spAutoFit/>
              </a:bodyPr>
              <a:lstStyle/>
              <a:p>
                <a:pPr algn="ctr"/>
                <a:r>
                  <a:rPr lang="en-US" sz="2000" dirty="0" err="1"/>
                  <a:t>Demora</a:t>
                </a:r>
                <a:r>
                  <a:rPr lang="en-US" sz="2000" dirty="0"/>
                  <a:t> </a:t>
                </a:r>
                <a:r>
                  <a:rPr lang="en-US" sz="2000" dirty="0" err="1"/>
                  <a:t>em</a:t>
                </a:r>
                <a:r>
                  <a:rPr lang="en-US" sz="2000" dirty="0"/>
                  <a:t> </a:t>
                </a:r>
                <a:r>
                  <a:rPr lang="en-US" sz="2000" dirty="0" err="1"/>
                  <a:t>atendimentos</a:t>
                </a:r>
                <a:r>
                  <a:rPr lang="en-US" sz="2000" dirty="0"/>
                  <a:t> </a:t>
                </a:r>
                <a:r>
                  <a:rPr lang="en-US" sz="2000" dirty="0" err="1"/>
                  <a:t>devido</a:t>
                </a:r>
                <a:r>
                  <a:rPr lang="en-US" sz="2000" dirty="0"/>
                  <a:t> a panes </a:t>
                </a:r>
                <a:r>
                  <a:rPr lang="en-US" sz="2000" dirty="0" err="1"/>
                  <a:t>nos</a:t>
                </a:r>
                <a:r>
                  <a:rPr lang="en-US" sz="2000" dirty="0"/>
                  <a:t> </a:t>
                </a:r>
                <a:r>
                  <a:rPr lang="en-US" sz="2000" dirty="0" err="1"/>
                  <a:t>Sistemas</a:t>
                </a:r>
                <a:r>
                  <a:rPr lang="en-US" sz="2000" dirty="0"/>
                  <a:t> </a:t>
                </a:r>
                <a:r>
                  <a:rPr lang="en-US" sz="2000" dirty="0" err="1"/>
                  <a:t>Operacionais</a:t>
                </a:r>
                <a:r>
                  <a:rPr lang="en-US" sz="2000" dirty="0"/>
                  <a:t>.</a:t>
                </a:r>
              </a:p>
              <a:p>
                <a:pPr algn="ctr"/>
                <a:endParaRPr lang="en-US" sz="2000" dirty="0"/>
              </a:p>
              <a:p>
                <a:pPr algn="ctr"/>
                <a:r>
                  <a:rPr lang="en-US" sz="2000" dirty="0"/>
                  <a:t>Por </a:t>
                </a:r>
                <a:r>
                  <a:rPr lang="en-US" sz="2000" dirty="0" err="1"/>
                  <a:t>muitos</a:t>
                </a:r>
                <a:r>
                  <a:rPr lang="en-US" sz="2000" dirty="0"/>
                  <a:t> </a:t>
                </a:r>
                <a:r>
                  <a:rPr lang="en-US" sz="2000" dirty="0" err="1"/>
                  <a:t>relatos</a:t>
                </a:r>
                <a:r>
                  <a:rPr lang="en-US" sz="2000" dirty="0"/>
                  <a:t> e por </a:t>
                </a:r>
                <a:r>
                  <a:rPr lang="en-US" sz="2000" dirty="0" err="1"/>
                  <a:t>experiência</a:t>
                </a:r>
                <a:r>
                  <a:rPr lang="en-US" sz="2000" dirty="0"/>
                  <a:t> </a:t>
                </a:r>
                <a:r>
                  <a:rPr lang="en-US" sz="2000" dirty="0" err="1"/>
                  <a:t>própria</a:t>
                </a:r>
                <a:r>
                  <a:rPr lang="en-US" sz="2000" dirty="0"/>
                  <a:t> </a:t>
                </a:r>
                <a:r>
                  <a:rPr lang="en-US" sz="2000" dirty="0" err="1"/>
                  <a:t>concluímos</a:t>
                </a:r>
                <a:r>
                  <a:rPr lang="en-US" sz="2000" dirty="0"/>
                  <a:t> que </a:t>
                </a:r>
                <a:r>
                  <a:rPr lang="en-US" sz="2000" dirty="0" err="1"/>
                  <a:t>há</a:t>
                </a:r>
                <a:r>
                  <a:rPr lang="en-US" sz="2000" dirty="0"/>
                  <a:t> </a:t>
                </a:r>
                <a:r>
                  <a:rPr lang="en-US" sz="2000" dirty="0" err="1"/>
                  <a:t>necessidade</a:t>
                </a:r>
                <a:r>
                  <a:rPr lang="en-US" sz="2000" dirty="0"/>
                  <a:t> de um </a:t>
                </a:r>
                <a:r>
                  <a:rPr lang="en-US" sz="2000" dirty="0" err="1"/>
                  <a:t>monitoramento</a:t>
                </a:r>
                <a:r>
                  <a:rPr lang="en-US" sz="2000" dirty="0"/>
                  <a:t> das </a:t>
                </a:r>
                <a:r>
                  <a:rPr lang="en-US" sz="2000" dirty="0" err="1"/>
                  <a:t>máquinas</a:t>
                </a:r>
                <a:r>
                  <a:rPr lang="en-US" sz="2000" dirty="0"/>
                  <a:t> para </a:t>
                </a:r>
                <a:r>
                  <a:rPr lang="en-US" sz="2000" dirty="0" err="1"/>
                  <a:t>diminuir</a:t>
                </a:r>
                <a:r>
                  <a:rPr lang="en-US" sz="2000" dirty="0"/>
                  <a:t> a </a:t>
                </a:r>
                <a:r>
                  <a:rPr lang="en-US" sz="2000" dirty="0" err="1"/>
                  <a:t>ocorrência</a:t>
                </a:r>
                <a:r>
                  <a:rPr lang="en-US" sz="2000" dirty="0"/>
                  <a:t> dessas panes. </a:t>
                </a:r>
              </a:p>
              <a:p>
                <a:pPr algn="ctr"/>
                <a:endParaRPr lang="en-US" sz="2000" dirty="0"/>
              </a:p>
            </p:txBody>
          </p:sp>
          <p:sp>
            <p:nvSpPr>
              <p:cNvPr id="12" name="Rectangle 10"/>
              <p:cNvSpPr/>
              <p:nvPr/>
            </p:nvSpPr>
            <p:spPr>
              <a:xfrm>
                <a:off x="2674" y="4317"/>
                <a:ext cx="2771" cy="4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540635">
                  <a:defRPr/>
                </a:pPr>
                <a:r>
                  <a:rPr lang="pt-BR" altLang="zh-CN" sz="2300" b="1" dirty="0">
                    <a:solidFill>
                      <a:schemeClr val="tx1"/>
                    </a:solidFill>
                    <a:latin typeface="思源黑体 CN Heavy" panose="020B0A00000000000000" charset="-122"/>
                    <a:ea typeface="思源黑体 CN Heavy" panose="020B0A00000000000000" charset="-122"/>
                    <a:cs typeface="Open Sans" panose="020B0606030504020204" pitchFamily="34" charset="0"/>
                  </a:rPr>
                  <a:t>Problema</a:t>
                </a:r>
                <a:endParaRPr lang="zh-CN" altLang="en-US" sz="2300" b="1" dirty="0">
                  <a:solidFill>
                    <a:schemeClr val="tx1"/>
                  </a:solidFill>
                  <a:latin typeface="思源黑体 CN Heavy" panose="020B0A00000000000000" charset="-122"/>
                  <a:ea typeface="思源黑体 CN Heavy" panose="020B0A00000000000000" charset="-122"/>
                  <a:cs typeface="Open Sans" panose="020B0606030504020204" pitchFamily="34" charset="0"/>
                </a:endParaRPr>
              </a:p>
            </p:txBody>
          </p:sp>
        </p:grpSp>
        <p:grpSp>
          <p:nvGrpSpPr>
            <p:cNvPr id="30" name="组合 29"/>
            <p:cNvGrpSpPr/>
            <p:nvPr/>
          </p:nvGrpSpPr>
          <p:grpSpPr>
            <a:xfrm>
              <a:off x="544" y="701"/>
              <a:ext cx="18437" cy="3282"/>
              <a:chOff x="544" y="701"/>
              <a:chExt cx="18437" cy="3282"/>
            </a:xfrm>
          </p:grpSpPr>
          <p:grpSp>
            <p:nvGrpSpPr>
              <p:cNvPr id="22" name="组合 21"/>
              <p:cNvGrpSpPr/>
              <p:nvPr/>
            </p:nvGrpSpPr>
            <p:grpSpPr>
              <a:xfrm>
                <a:off x="544" y="716"/>
                <a:ext cx="5386" cy="3267"/>
                <a:chOff x="544" y="716"/>
                <a:chExt cx="5386" cy="3267"/>
              </a:xfrm>
            </p:grpSpPr>
            <p:sp>
              <p:nvSpPr>
                <p:cNvPr id="7" name="任意多边形 51"/>
                <p:cNvSpPr/>
                <p:nvPr/>
              </p:nvSpPr>
              <p:spPr>
                <a:xfrm>
                  <a:off x="544" y="716"/>
                  <a:ext cx="5386" cy="2979"/>
                </a:xfrm>
                <a:custGeom>
                  <a:avLst/>
                  <a:gdLst>
                    <a:gd name="connsiteX0" fmla="*/ 0 w 2906456"/>
                    <a:gd name="connsiteY0" fmla="*/ 0 h 1162582"/>
                    <a:gd name="connsiteX1" fmla="*/ 2325165 w 2906456"/>
                    <a:gd name="connsiteY1" fmla="*/ 0 h 1162582"/>
                    <a:gd name="connsiteX2" fmla="*/ 2906456 w 2906456"/>
                    <a:gd name="connsiteY2" fmla="*/ 581291 h 1162582"/>
                    <a:gd name="connsiteX3" fmla="*/ 2325165 w 2906456"/>
                    <a:gd name="connsiteY3" fmla="*/ 1162582 h 1162582"/>
                    <a:gd name="connsiteX4" fmla="*/ 0 w 2906456"/>
                    <a:gd name="connsiteY4" fmla="*/ 1162582 h 1162582"/>
                    <a:gd name="connsiteX5" fmla="*/ 581291 w 2906456"/>
                    <a:gd name="connsiteY5" fmla="*/ 581291 h 1162582"/>
                    <a:gd name="connsiteX6" fmla="*/ 0 w 2906456"/>
                    <a:gd name="connsiteY6" fmla="*/ 0 h 1162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6456" h="1162582">
                      <a:moveTo>
                        <a:pt x="0" y="0"/>
                      </a:moveTo>
                      <a:lnTo>
                        <a:pt x="2325165" y="0"/>
                      </a:lnTo>
                      <a:lnTo>
                        <a:pt x="2906456" y="581291"/>
                      </a:lnTo>
                      <a:lnTo>
                        <a:pt x="2325165" y="1162582"/>
                      </a:lnTo>
                      <a:lnTo>
                        <a:pt x="0" y="1162582"/>
                      </a:lnTo>
                      <a:lnTo>
                        <a:pt x="581291" y="581291"/>
                      </a:lnTo>
                      <a:lnTo>
                        <a:pt x="0" y="0"/>
                      </a:lnTo>
                      <a:close/>
                    </a:path>
                  </a:pathLst>
                </a:custGeom>
                <a:solidFill>
                  <a:schemeClr val="bg1">
                    <a:lumMod val="65000"/>
                  </a:schemeClr>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29297" tIns="16002" rIns="597293" bIns="16002" numCol="1" spcCol="1270" anchor="ctr" anchorCtr="0">
                  <a:noAutofit/>
                </a:bodyPr>
                <a:lstStyle/>
                <a:p>
                  <a:pPr lvl="0" algn="ctr" defTabSz="533400">
                    <a:lnSpc>
                      <a:spcPct val="90000"/>
                    </a:lnSpc>
                    <a:spcBef>
                      <a:spcPct val="0"/>
                    </a:spcBef>
                    <a:spcAft>
                      <a:spcPct val="35000"/>
                    </a:spcAft>
                  </a:pPr>
                  <a:r>
                    <a:rPr lang="en-US" sz="1200" kern="1200" dirty="0">
                      <a:solidFill>
                        <a:schemeClr val="tx1">
                          <a:lumMod val="65000"/>
                          <a:lumOff val="35000"/>
                        </a:schemeClr>
                      </a:solidFill>
                      <a:latin typeface="思源黑体"/>
                    </a:rPr>
                    <a:t> </a:t>
                  </a:r>
                </a:p>
              </p:txBody>
            </p:sp>
            <p:sp>
              <p:nvSpPr>
                <p:cNvPr id="3" name="文本框 2"/>
                <p:cNvSpPr txBox="1"/>
                <p:nvPr/>
              </p:nvSpPr>
              <p:spPr>
                <a:xfrm>
                  <a:off x="2059" y="3232"/>
                  <a:ext cx="2273" cy="751"/>
                </a:xfrm>
                <a:prstGeom prst="rect">
                  <a:avLst/>
                </a:prstGeom>
                <a:noFill/>
              </p:spPr>
              <p:txBody>
                <a:bodyPr wrap="square" rtlCol="0">
                  <a:spAutoFit/>
                </a:bodyPr>
                <a:lstStyle/>
                <a:p>
                  <a:pPr algn="ctr"/>
                  <a:endParaRPr lang="zh-CN" altLang="en-US" sz="2500" dirty="0">
                    <a:solidFill>
                      <a:schemeClr val="bg1"/>
                    </a:solidFill>
                    <a:latin typeface="思源黑体 CN Heavy" panose="020B0A00000000000000" charset="-122"/>
                    <a:ea typeface="思源黑体 CN Heavy" panose="020B0A00000000000000" charset="-122"/>
                  </a:endParaRPr>
                </a:p>
              </p:txBody>
            </p:sp>
          </p:grpSp>
          <p:sp>
            <p:nvSpPr>
              <p:cNvPr id="8" name="任意多边形 52"/>
              <p:cNvSpPr/>
              <p:nvPr/>
            </p:nvSpPr>
            <p:spPr>
              <a:xfrm>
                <a:off x="5035" y="754"/>
                <a:ext cx="5268" cy="2941"/>
              </a:xfrm>
              <a:custGeom>
                <a:avLst/>
                <a:gdLst>
                  <a:gd name="connsiteX0" fmla="*/ 0 w 2906456"/>
                  <a:gd name="connsiteY0" fmla="*/ 0 h 1162582"/>
                  <a:gd name="connsiteX1" fmla="*/ 2325165 w 2906456"/>
                  <a:gd name="connsiteY1" fmla="*/ 0 h 1162582"/>
                  <a:gd name="connsiteX2" fmla="*/ 2906456 w 2906456"/>
                  <a:gd name="connsiteY2" fmla="*/ 581291 h 1162582"/>
                  <a:gd name="connsiteX3" fmla="*/ 2325165 w 2906456"/>
                  <a:gd name="connsiteY3" fmla="*/ 1162582 h 1162582"/>
                  <a:gd name="connsiteX4" fmla="*/ 0 w 2906456"/>
                  <a:gd name="connsiteY4" fmla="*/ 1162582 h 1162582"/>
                  <a:gd name="connsiteX5" fmla="*/ 581291 w 2906456"/>
                  <a:gd name="connsiteY5" fmla="*/ 581291 h 1162582"/>
                  <a:gd name="connsiteX6" fmla="*/ 0 w 2906456"/>
                  <a:gd name="connsiteY6" fmla="*/ 0 h 1162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6456" h="1162582">
                    <a:moveTo>
                      <a:pt x="0" y="0"/>
                    </a:moveTo>
                    <a:lnTo>
                      <a:pt x="2325165" y="0"/>
                    </a:lnTo>
                    <a:lnTo>
                      <a:pt x="2906456" y="581291"/>
                    </a:lnTo>
                    <a:lnTo>
                      <a:pt x="2325165" y="1162582"/>
                    </a:lnTo>
                    <a:lnTo>
                      <a:pt x="0" y="1162582"/>
                    </a:lnTo>
                    <a:lnTo>
                      <a:pt x="581291" y="581291"/>
                    </a:lnTo>
                    <a:lnTo>
                      <a:pt x="0" y="0"/>
                    </a:lnTo>
                    <a:close/>
                  </a:path>
                </a:pathLst>
              </a:custGeom>
              <a:solidFill>
                <a:srgbClr val="0D31B7"/>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29297" tIns="16002" rIns="597293" bIns="16002" numCol="1" spcCol="1270" anchor="ctr" anchorCtr="0">
                <a:noAutofit/>
              </a:bodyPr>
              <a:lstStyle/>
              <a:p>
                <a:pPr lvl="0" algn="ctr" defTabSz="533400">
                  <a:lnSpc>
                    <a:spcPct val="90000"/>
                  </a:lnSpc>
                  <a:spcBef>
                    <a:spcPct val="0"/>
                  </a:spcBef>
                  <a:spcAft>
                    <a:spcPct val="35000"/>
                  </a:spcAft>
                </a:pPr>
                <a:r>
                  <a:rPr lang="en-US" sz="1200" kern="1200" dirty="0">
                    <a:solidFill>
                      <a:schemeClr val="tx1">
                        <a:lumMod val="65000"/>
                        <a:lumOff val="35000"/>
                      </a:schemeClr>
                    </a:solidFill>
                    <a:latin typeface="思源黑体"/>
                  </a:rPr>
                  <a:t> </a:t>
                </a:r>
              </a:p>
            </p:txBody>
          </p:sp>
          <p:grpSp>
            <p:nvGrpSpPr>
              <p:cNvPr id="26" name="组合 25"/>
              <p:cNvGrpSpPr/>
              <p:nvPr/>
            </p:nvGrpSpPr>
            <p:grpSpPr>
              <a:xfrm>
                <a:off x="5930" y="732"/>
                <a:ext cx="8720" cy="2963"/>
                <a:chOff x="5927" y="732"/>
                <a:chExt cx="8720" cy="2963"/>
              </a:xfrm>
            </p:grpSpPr>
            <p:sp>
              <p:nvSpPr>
                <p:cNvPr id="9" name="任意多边形 53"/>
                <p:cNvSpPr/>
                <p:nvPr/>
              </p:nvSpPr>
              <p:spPr>
                <a:xfrm>
                  <a:off x="9438" y="732"/>
                  <a:ext cx="5209" cy="2963"/>
                </a:xfrm>
                <a:custGeom>
                  <a:avLst/>
                  <a:gdLst>
                    <a:gd name="connsiteX0" fmla="*/ 0 w 2906456"/>
                    <a:gd name="connsiteY0" fmla="*/ 0 h 1162582"/>
                    <a:gd name="connsiteX1" fmla="*/ 2325165 w 2906456"/>
                    <a:gd name="connsiteY1" fmla="*/ 0 h 1162582"/>
                    <a:gd name="connsiteX2" fmla="*/ 2906456 w 2906456"/>
                    <a:gd name="connsiteY2" fmla="*/ 581291 h 1162582"/>
                    <a:gd name="connsiteX3" fmla="*/ 2325165 w 2906456"/>
                    <a:gd name="connsiteY3" fmla="*/ 1162582 h 1162582"/>
                    <a:gd name="connsiteX4" fmla="*/ 0 w 2906456"/>
                    <a:gd name="connsiteY4" fmla="*/ 1162582 h 1162582"/>
                    <a:gd name="connsiteX5" fmla="*/ 581291 w 2906456"/>
                    <a:gd name="connsiteY5" fmla="*/ 581291 h 1162582"/>
                    <a:gd name="connsiteX6" fmla="*/ 0 w 2906456"/>
                    <a:gd name="connsiteY6" fmla="*/ 0 h 1162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6456" h="1162582">
                      <a:moveTo>
                        <a:pt x="0" y="0"/>
                      </a:moveTo>
                      <a:lnTo>
                        <a:pt x="2325165" y="0"/>
                      </a:lnTo>
                      <a:lnTo>
                        <a:pt x="2906456" y="581291"/>
                      </a:lnTo>
                      <a:lnTo>
                        <a:pt x="2325165" y="1162582"/>
                      </a:lnTo>
                      <a:lnTo>
                        <a:pt x="0" y="1162582"/>
                      </a:lnTo>
                      <a:lnTo>
                        <a:pt x="581291" y="581291"/>
                      </a:lnTo>
                      <a:lnTo>
                        <a:pt x="0" y="0"/>
                      </a:lnTo>
                      <a:close/>
                    </a:path>
                  </a:pathLst>
                </a:custGeom>
                <a:solidFill>
                  <a:schemeClr val="bg1">
                    <a:lumMod val="65000"/>
                  </a:schemeClr>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29297" tIns="16002" rIns="597293" bIns="16002" numCol="1" spcCol="1270" anchor="ctr" anchorCtr="0">
                  <a:noAutofit/>
                </a:bodyPr>
                <a:lstStyle/>
                <a:p>
                  <a:pPr lvl="0" algn="ctr" defTabSz="533400">
                    <a:lnSpc>
                      <a:spcPct val="90000"/>
                    </a:lnSpc>
                    <a:spcBef>
                      <a:spcPct val="0"/>
                    </a:spcBef>
                    <a:spcAft>
                      <a:spcPct val="35000"/>
                    </a:spcAft>
                  </a:pPr>
                  <a:r>
                    <a:rPr lang="en-US" sz="1200" kern="1200" dirty="0">
                      <a:solidFill>
                        <a:schemeClr val="tx1">
                          <a:lumMod val="65000"/>
                          <a:lumOff val="35000"/>
                        </a:schemeClr>
                      </a:solidFill>
                      <a:latin typeface="思源黑体"/>
                    </a:rPr>
                    <a:t> </a:t>
                  </a:r>
                </a:p>
              </p:txBody>
            </p:sp>
            <p:sp>
              <p:nvSpPr>
                <p:cNvPr id="23" name="文本框 22"/>
                <p:cNvSpPr txBox="1"/>
                <p:nvPr/>
              </p:nvSpPr>
              <p:spPr>
                <a:xfrm>
                  <a:off x="5927" y="776"/>
                  <a:ext cx="2273" cy="751"/>
                </a:xfrm>
                <a:prstGeom prst="rect">
                  <a:avLst/>
                </a:prstGeom>
                <a:noFill/>
              </p:spPr>
              <p:txBody>
                <a:bodyPr wrap="square" rtlCol="0">
                  <a:spAutoFit/>
                </a:bodyPr>
                <a:lstStyle/>
                <a:p>
                  <a:pPr algn="ctr"/>
                  <a:endParaRPr lang="zh-CN" altLang="en-US" sz="2500" dirty="0">
                    <a:solidFill>
                      <a:schemeClr val="bg1"/>
                    </a:solidFill>
                    <a:latin typeface="思源黑体 CN Heavy" panose="020B0A00000000000000" charset="-122"/>
                    <a:ea typeface="思源黑体 CN Heavy" panose="020B0A00000000000000" charset="-122"/>
                  </a:endParaRPr>
                </a:p>
              </p:txBody>
            </p:sp>
          </p:grpSp>
          <p:sp>
            <p:nvSpPr>
              <p:cNvPr id="10" name="任意多边形 54"/>
              <p:cNvSpPr/>
              <p:nvPr/>
            </p:nvSpPr>
            <p:spPr>
              <a:xfrm>
                <a:off x="13772" y="701"/>
                <a:ext cx="5209" cy="2994"/>
              </a:xfrm>
              <a:custGeom>
                <a:avLst/>
                <a:gdLst>
                  <a:gd name="connsiteX0" fmla="*/ 0 w 2906456"/>
                  <a:gd name="connsiteY0" fmla="*/ 0 h 1162582"/>
                  <a:gd name="connsiteX1" fmla="*/ 2325165 w 2906456"/>
                  <a:gd name="connsiteY1" fmla="*/ 0 h 1162582"/>
                  <a:gd name="connsiteX2" fmla="*/ 2906456 w 2906456"/>
                  <a:gd name="connsiteY2" fmla="*/ 581291 h 1162582"/>
                  <a:gd name="connsiteX3" fmla="*/ 2325165 w 2906456"/>
                  <a:gd name="connsiteY3" fmla="*/ 1162582 h 1162582"/>
                  <a:gd name="connsiteX4" fmla="*/ 0 w 2906456"/>
                  <a:gd name="connsiteY4" fmla="*/ 1162582 h 1162582"/>
                  <a:gd name="connsiteX5" fmla="*/ 581291 w 2906456"/>
                  <a:gd name="connsiteY5" fmla="*/ 581291 h 1162582"/>
                  <a:gd name="connsiteX6" fmla="*/ 0 w 2906456"/>
                  <a:gd name="connsiteY6" fmla="*/ 0 h 1162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6456" h="1162582">
                    <a:moveTo>
                      <a:pt x="0" y="0"/>
                    </a:moveTo>
                    <a:lnTo>
                      <a:pt x="2325165" y="0"/>
                    </a:lnTo>
                    <a:lnTo>
                      <a:pt x="2906456" y="581291"/>
                    </a:lnTo>
                    <a:lnTo>
                      <a:pt x="2325165" y="1162582"/>
                    </a:lnTo>
                    <a:lnTo>
                      <a:pt x="0" y="1162582"/>
                    </a:lnTo>
                    <a:lnTo>
                      <a:pt x="581291" y="581291"/>
                    </a:lnTo>
                    <a:lnTo>
                      <a:pt x="0" y="0"/>
                    </a:lnTo>
                    <a:close/>
                  </a:path>
                </a:pathLst>
              </a:custGeom>
              <a:solidFill>
                <a:srgbClr val="0D31B7"/>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29297" tIns="16002" rIns="597293" bIns="16002" numCol="1" spcCol="1270" anchor="ctr" anchorCtr="0">
                <a:noAutofit/>
              </a:bodyPr>
              <a:lstStyle/>
              <a:p>
                <a:pPr lvl="0" algn="ctr" defTabSz="533400">
                  <a:lnSpc>
                    <a:spcPct val="90000"/>
                  </a:lnSpc>
                  <a:spcBef>
                    <a:spcPct val="0"/>
                  </a:spcBef>
                  <a:spcAft>
                    <a:spcPct val="35000"/>
                  </a:spcAft>
                </a:pPr>
                <a:endParaRPr lang="en-US" sz="1200" kern="1200" dirty="0">
                  <a:solidFill>
                    <a:schemeClr val="tx1">
                      <a:lumMod val="65000"/>
                      <a:lumOff val="35000"/>
                    </a:schemeClr>
                  </a:solidFill>
                  <a:latin typeface="思源黑体"/>
                </a:endParaRPr>
              </a:p>
            </p:txBody>
          </p:sp>
        </p:grpSp>
      </p:grpSp>
      <p:sp>
        <p:nvSpPr>
          <p:cNvPr id="25" name="Título 3">
            <a:extLst>
              <a:ext uri="{FF2B5EF4-FFF2-40B4-BE49-F238E27FC236}">
                <a16:creationId xmlns:a16="http://schemas.microsoft.com/office/drawing/2014/main" id="{077A615B-4B6A-4205-876F-D9D155713755}"/>
              </a:ext>
            </a:extLst>
          </p:cNvPr>
          <p:cNvSpPr txBox="1">
            <a:spLocks/>
          </p:cNvSpPr>
          <p:nvPr/>
        </p:nvSpPr>
        <p:spPr>
          <a:xfrm>
            <a:off x="718185" y="459557"/>
            <a:ext cx="2175167" cy="5915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pt-BR" sz="2000" b="1" dirty="0">
                <a:solidFill>
                  <a:schemeClr val="bg1"/>
                </a:solidFill>
              </a:rPr>
              <a:t>Sobre nós</a:t>
            </a:r>
          </a:p>
        </p:txBody>
      </p:sp>
      <p:sp>
        <p:nvSpPr>
          <p:cNvPr id="33" name="Google Shape;2178;p39">
            <a:extLst>
              <a:ext uri="{FF2B5EF4-FFF2-40B4-BE49-F238E27FC236}">
                <a16:creationId xmlns:a16="http://schemas.microsoft.com/office/drawing/2014/main" id="{83F0BDB1-DFCB-426A-8318-AF7ECC14917D}"/>
              </a:ext>
            </a:extLst>
          </p:cNvPr>
          <p:cNvSpPr txBox="1">
            <a:spLocks/>
          </p:cNvSpPr>
          <p:nvPr/>
        </p:nvSpPr>
        <p:spPr>
          <a:xfrm>
            <a:off x="832679" y="781151"/>
            <a:ext cx="2502341" cy="113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9pPr>
          </a:lstStyle>
          <a:p>
            <a:r>
              <a:rPr lang="pt-BR" sz="1800" dirty="0">
                <a:solidFill>
                  <a:schemeClr val="bg1"/>
                </a:solidFill>
              </a:rPr>
              <a:t>Somos uma empresa de tecnologia com ênfase em monitoramento de máquinas. </a:t>
            </a:r>
          </a:p>
        </p:txBody>
      </p:sp>
      <p:sp>
        <p:nvSpPr>
          <p:cNvPr id="35" name="Título 3">
            <a:extLst>
              <a:ext uri="{FF2B5EF4-FFF2-40B4-BE49-F238E27FC236}">
                <a16:creationId xmlns:a16="http://schemas.microsoft.com/office/drawing/2014/main" id="{0CC4EDEE-CF48-42F7-87DD-91A865E81FD5}"/>
              </a:ext>
            </a:extLst>
          </p:cNvPr>
          <p:cNvSpPr txBox="1">
            <a:spLocks/>
          </p:cNvSpPr>
          <p:nvPr/>
        </p:nvSpPr>
        <p:spPr>
          <a:xfrm>
            <a:off x="4315586" y="543145"/>
            <a:ext cx="1955674" cy="4237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1800" b="1" dirty="0">
                <a:solidFill>
                  <a:schemeClr val="bg1"/>
                </a:solidFill>
                <a:latin typeface="Fjalla One" panose="020B0604020202020204" charset="0"/>
              </a:rPr>
              <a:t>Missão</a:t>
            </a:r>
          </a:p>
        </p:txBody>
      </p:sp>
      <p:sp>
        <p:nvSpPr>
          <p:cNvPr id="38" name="Google Shape;2178;p39">
            <a:extLst>
              <a:ext uri="{FF2B5EF4-FFF2-40B4-BE49-F238E27FC236}">
                <a16:creationId xmlns:a16="http://schemas.microsoft.com/office/drawing/2014/main" id="{CF175354-3B20-4DFC-8163-286E31909A38}"/>
              </a:ext>
            </a:extLst>
          </p:cNvPr>
          <p:cNvSpPr txBox="1">
            <a:spLocks/>
          </p:cNvSpPr>
          <p:nvPr/>
        </p:nvSpPr>
        <p:spPr>
          <a:xfrm>
            <a:off x="3727791" y="754995"/>
            <a:ext cx="2502341" cy="14563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9pPr>
          </a:lstStyle>
          <a:p>
            <a:r>
              <a:rPr lang="pt-BR" sz="1800" dirty="0">
                <a:solidFill>
                  <a:schemeClr val="bg1"/>
                </a:solidFill>
              </a:rPr>
              <a:t>Otimização dos atendimentos, menos paralizações dos softwares no meio do expediente </a:t>
            </a:r>
          </a:p>
          <a:p>
            <a:endParaRPr lang="pt-BR" sz="1800" dirty="0">
              <a:solidFill>
                <a:schemeClr val="bg1"/>
              </a:solidFill>
            </a:endParaRPr>
          </a:p>
        </p:txBody>
      </p:sp>
      <p:sp>
        <p:nvSpPr>
          <p:cNvPr id="39" name="Título 3">
            <a:extLst>
              <a:ext uri="{FF2B5EF4-FFF2-40B4-BE49-F238E27FC236}">
                <a16:creationId xmlns:a16="http://schemas.microsoft.com/office/drawing/2014/main" id="{93880C6F-85A3-47F5-8556-4B01F762711B}"/>
              </a:ext>
            </a:extLst>
          </p:cNvPr>
          <p:cNvSpPr txBox="1">
            <a:spLocks/>
          </p:cNvSpPr>
          <p:nvPr/>
        </p:nvSpPr>
        <p:spPr>
          <a:xfrm>
            <a:off x="7016262" y="524249"/>
            <a:ext cx="1044526" cy="4237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1800" b="1" dirty="0">
                <a:solidFill>
                  <a:schemeClr val="bg1"/>
                </a:solidFill>
                <a:latin typeface="Fjalla One" panose="020B0604020202020204" charset="0"/>
              </a:rPr>
              <a:t>Valores</a:t>
            </a:r>
          </a:p>
        </p:txBody>
      </p:sp>
      <p:sp>
        <p:nvSpPr>
          <p:cNvPr id="40" name="Google Shape;2178;p39">
            <a:extLst>
              <a:ext uri="{FF2B5EF4-FFF2-40B4-BE49-F238E27FC236}">
                <a16:creationId xmlns:a16="http://schemas.microsoft.com/office/drawing/2014/main" id="{1BC1927D-06BC-4B33-82E5-31786E839E92}"/>
              </a:ext>
            </a:extLst>
          </p:cNvPr>
          <p:cNvSpPr txBox="1">
            <a:spLocks/>
          </p:cNvSpPr>
          <p:nvPr/>
        </p:nvSpPr>
        <p:spPr>
          <a:xfrm>
            <a:off x="6334419" y="781151"/>
            <a:ext cx="2502341" cy="14563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9pPr>
          </a:lstStyle>
          <a:p>
            <a:r>
              <a:rPr lang="pt-BR" sz="1800" dirty="0">
                <a:solidFill>
                  <a:schemeClr val="bg1"/>
                </a:solidFill>
              </a:rPr>
              <a:t>Excelência</a:t>
            </a:r>
          </a:p>
          <a:p>
            <a:r>
              <a:rPr lang="pt-BR" sz="1800" dirty="0">
                <a:solidFill>
                  <a:schemeClr val="bg1"/>
                </a:solidFill>
              </a:rPr>
              <a:t>Agilidade </a:t>
            </a:r>
          </a:p>
          <a:p>
            <a:r>
              <a:rPr lang="pt-BR" sz="1800" dirty="0">
                <a:solidFill>
                  <a:schemeClr val="bg1"/>
                </a:solidFill>
              </a:rPr>
              <a:t>Compromisso </a:t>
            </a:r>
          </a:p>
          <a:p>
            <a:r>
              <a:rPr lang="pt-BR" sz="1800" dirty="0">
                <a:solidFill>
                  <a:schemeClr val="bg1"/>
                </a:solidFill>
              </a:rPr>
              <a:t> </a:t>
            </a:r>
          </a:p>
          <a:p>
            <a:endParaRPr lang="pt-BR" sz="1800" dirty="0">
              <a:solidFill>
                <a:schemeClr val="bg1"/>
              </a:solidFill>
            </a:endParaRPr>
          </a:p>
        </p:txBody>
      </p:sp>
      <p:sp>
        <p:nvSpPr>
          <p:cNvPr id="41" name="Título 3">
            <a:extLst>
              <a:ext uri="{FF2B5EF4-FFF2-40B4-BE49-F238E27FC236}">
                <a16:creationId xmlns:a16="http://schemas.microsoft.com/office/drawing/2014/main" id="{DD11C365-A41F-4838-BB4B-FC10C5E608F7}"/>
              </a:ext>
            </a:extLst>
          </p:cNvPr>
          <p:cNvSpPr txBox="1">
            <a:spLocks/>
          </p:cNvSpPr>
          <p:nvPr/>
        </p:nvSpPr>
        <p:spPr>
          <a:xfrm>
            <a:off x="9873004" y="566309"/>
            <a:ext cx="1044526" cy="4237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1800" b="1" dirty="0">
                <a:solidFill>
                  <a:schemeClr val="bg1"/>
                </a:solidFill>
                <a:latin typeface="Fjalla One" panose="020B0604020202020204" charset="0"/>
              </a:rPr>
              <a:t>Visão</a:t>
            </a:r>
          </a:p>
        </p:txBody>
      </p:sp>
      <p:sp>
        <p:nvSpPr>
          <p:cNvPr id="42" name="Google Shape;2178;p39">
            <a:extLst>
              <a:ext uri="{FF2B5EF4-FFF2-40B4-BE49-F238E27FC236}">
                <a16:creationId xmlns:a16="http://schemas.microsoft.com/office/drawing/2014/main" id="{CE4242F4-2F88-4BD8-9E76-B11777A18A58}"/>
              </a:ext>
            </a:extLst>
          </p:cNvPr>
          <p:cNvSpPr txBox="1">
            <a:spLocks/>
          </p:cNvSpPr>
          <p:nvPr/>
        </p:nvSpPr>
        <p:spPr>
          <a:xfrm>
            <a:off x="9144096" y="778159"/>
            <a:ext cx="2502341" cy="14563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9pPr>
          </a:lstStyle>
          <a:p>
            <a:r>
              <a:rPr lang="pt-BR" sz="1800" dirty="0">
                <a:solidFill>
                  <a:schemeClr val="bg1"/>
                </a:solidFill>
              </a:rPr>
              <a:t>Melhorar a experiência dos pacientes em consultórios. </a:t>
            </a:r>
          </a:p>
          <a:p>
            <a:r>
              <a:rPr lang="pt-BR" sz="1800" dirty="0">
                <a:solidFill>
                  <a:schemeClr val="bg1"/>
                </a:solidFill>
              </a:rPr>
              <a:t> </a:t>
            </a:r>
          </a:p>
          <a:p>
            <a:endParaRPr lang="pt-BR" sz="1800" dirty="0">
              <a:solidFill>
                <a:schemeClr val="bg1"/>
              </a:solidFill>
            </a:endParaRPr>
          </a:p>
        </p:txBody>
      </p:sp>
      <p:pic>
        <p:nvPicPr>
          <p:cNvPr id="43" name="Picture 2" descr="Graphical user interface, text, application&#10;&#10;Description automatically generated">
            <a:extLst>
              <a:ext uri="{FF2B5EF4-FFF2-40B4-BE49-F238E27FC236}">
                <a16:creationId xmlns:a16="http://schemas.microsoft.com/office/drawing/2014/main" id="{B786C759-8E4B-4144-A6BC-2587BFFC6A3B}"/>
              </a:ext>
            </a:extLst>
          </p:cNvPr>
          <p:cNvPicPr>
            <a:picLocks noChangeAspect="1"/>
          </p:cNvPicPr>
          <p:nvPr/>
        </p:nvPicPr>
        <p:blipFill>
          <a:blip r:embed="rId3"/>
          <a:stretch>
            <a:fillRect/>
          </a:stretch>
        </p:blipFill>
        <p:spPr>
          <a:xfrm>
            <a:off x="4866005" y="2508832"/>
            <a:ext cx="4198907" cy="1084519"/>
          </a:xfrm>
          <a:prstGeom prst="rect">
            <a:avLst/>
          </a:prstGeom>
        </p:spPr>
      </p:pic>
      <p:pic>
        <p:nvPicPr>
          <p:cNvPr id="44" name="Picture 3" descr="Graphical user interface, text, application&#10;&#10;Description automatically generated">
            <a:extLst>
              <a:ext uri="{FF2B5EF4-FFF2-40B4-BE49-F238E27FC236}">
                <a16:creationId xmlns:a16="http://schemas.microsoft.com/office/drawing/2014/main" id="{E1ED26DE-7BE5-4A2C-AF40-76228977E03D}"/>
              </a:ext>
            </a:extLst>
          </p:cNvPr>
          <p:cNvPicPr>
            <a:picLocks noChangeAspect="1"/>
          </p:cNvPicPr>
          <p:nvPr/>
        </p:nvPicPr>
        <p:blipFill>
          <a:blip r:embed="rId4"/>
          <a:stretch>
            <a:fillRect/>
          </a:stretch>
        </p:blipFill>
        <p:spPr>
          <a:xfrm>
            <a:off x="6735816" y="3655866"/>
            <a:ext cx="5126247" cy="1205591"/>
          </a:xfrm>
          <a:prstGeom prst="rect">
            <a:avLst/>
          </a:prstGeom>
        </p:spPr>
      </p:pic>
      <p:pic>
        <p:nvPicPr>
          <p:cNvPr id="45" name="Picture 4" descr="Graphical user interface, text, application, email&#10;&#10;Description automatically generated">
            <a:extLst>
              <a:ext uri="{FF2B5EF4-FFF2-40B4-BE49-F238E27FC236}">
                <a16:creationId xmlns:a16="http://schemas.microsoft.com/office/drawing/2014/main" id="{F79DA0ED-8C80-436E-ADC5-43EAA3718948}"/>
              </a:ext>
            </a:extLst>
          </p:cNvPr>
          <p:cNvPicPr>
            <a:picLocks noChangeAspect="1"/>
          </p:cNvPicPr>
          <p:nvPr/>
        </p:nvPicPr>
        <p:blipFill>
          <a:blip r:embed="rId5"/>
          <a:stretch>
            <a:fillRect/>
          </a:stretch>
        </p:blipFill>
        <p:spPr>
          <a:xfrm>
            <a:off x="5182415" y="5115266"/>
            <a:ext cx="3961681" cy="129838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任意多边形: 形状 7"/>
          <p:cNvSpPr/>
          <p:nvPr/>
        </p:nvSpPr>
        <p:spPr>
          <a:xfrm>
            <a:off x="4263390" y="1133475"/>
            <a:ext cx="3458845" cy="6048375"/>
          </a:xfrm>
          <a:custGeom>
            <a:avLst/>
            <a:gdLst>
              <a:gd name="connsiteX0" fmla="*/ 0 w 5447"/>
              <a:gd name="connsiteY0" fmla="*/ 0 h 9525"/>
              <a:gd name="connsiteX1" fmla="*/ 5447 w 5447"/>
              <a:gd name="connsiteY1" fmla="*/ 0 h 9525"/>
              <a:gd name="connsiteX2" fmla="*/ 5447 w 5447"/>
              <a:gd name="connsiteY2" fmla="*/ 9499 h 9525"/>
              <a:gd name="connsiteX3" fmla="*/ 3017 w 5447"/>
              <a:gd name="connsiteY3" fmla="*/ 9499 h 9525"/>
              <a:gd name="connsiteX4" fmla="*/ 63 w 5447"/>
              <a:gd name="connsiteY4" fmla="*/ 9525 h 9525"/>
              <a:gd name="connsiteX5" fmla="*/ 0 w 5447"/>
              <a:gd name="connsiteY5" fmla="*/ 4622 h 9525"/>
              <a:gd name="connsiteX6" fmla="*/ 0 w 5447"/>
              <a:gd name="connsiteY6" fmla="*/ 0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7" h="9525">
                <a:moveTo>
                  <a:pt x="0" y="0"/>
                </a:moveTo>
                <a:lnTo>
                  <a:pt x="5447" y="0"/>
                </a:lnTo>
                <a:lnTo>
                  <a:pt x="5447" y="9499"/>
                </a:lnTo>
                <a:lnTo>
                  <a:pt x="3017" y="9499"/>
                </a:lnTo>
                <a:lnTo>
                  <a:pt x="63" y="9525"/>
                </a:lnTo>
                <a:lnTo>
                  <a:pt x="0" y="4622"/>
                </a:lnTo>
                <a:lnTo>
                  <a:pt x="0" y="0"/>
                </a:lnTo>
                <a:close/>
              </a:path>
            </a:pathLst>
          </a:custGeom>
          <a:gradFill>
            <a:gsLst>
              <a:gs pos="0">
                <a:srgbClr val="0765F4"/>
              </a:gs>
              <a:gs pos="53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sp>
        <p:nvSpPr>
          <p:cNvPr id="27" name="文本框 26"/>
          <p:cNvSpPr txBox="1"/>
          <p:nvPr/>
        </p:nvSpPr>
        <p:spPr>
          <a:xfrm>
            <a:off x="3930183" y="2060119"/>
            <a:ext cx="4125257" cy="1754326"/>
          </a:xfrm>
          <a:prstGeom prst="rect">
            <a:avLst/>
          </a:prstGeom>
          <a:noFill/>
        </p:spPr>
        <p:txBody>
          <a:bodyPr wrap="square" rtlCol="0">
            <a:spAutoFit/>
          </a:bodyPr>
          <a:lstStyle/>
          <a:p>
            <a:pPr algn="ctr"/>
            <a:r>
              <a:rPr lang="pt-BR" altLang="zh-CN" sz="5400" dirty="0" err="1">
                <a:solidFill>
                  <a:srgbClr val="125490"/>
                </a:solidFill>
                <a:latin typeface="思源黑体 CN Medium" panose="020B0600000000000000" pitchFamily="34" charset="-122"/>
                <a:ea typeface="思源黑体 CN Medium" panose="020B0600000000000000" pitchFamily="34" charset="-122"/>
              </a:rPr>
              <a:t>Product</a:t>
            </a:r>
            <a:r>
              <a:rPr lang="zh-CN" altLang="pt-BR" sz="5400" dirty="0">
                <a:solidFill>
                  <a:srgbClr val="125490"/>
                </a:solidFill>
                <a:latin typeface="思源黑体 CN Medium" panose="020B0600000000000000" pitchFamily="34" charset="-122"/>
                <a:ea typeface="思源黑体 CN Medium" panose="020B0600000000000000" pitchFamily="34" charset="-122"/>
              </a:rPr>
              <a:t> </a:t>
            </a:r>
            <a:r>
              <a:rPr lang="pt-BR" altLang="zh-CN" sz="5400" dirty="0">
                <a:solidFill>
                  <a:srgbClr val="125490"/>
                </a:solidFill>
                <a:latin typeface="思源黑体 CN Medium" panose="020B0600000000000000" pitchFamily="34" charset="-122"/>
                <a:ea typeface="思源黑体 CN Medium" panose="020B0600000000000000" pitchFamily="34" charset="-122"/>
              </a:rPr>
              <a:t>Backlog</a:t>
            </a:r>
            <a:endParaRPr lang="zh-CN" altLang="en-US" sz="5400" dirty="0">
              <a:solidFill>
                <a:srgbClr val="125490"/>
              </a:solidFill>
              <a:latin typeface="思源黑体 CN Medium" panose="020B0600000000000000" pitchFamily="34" charset="-122"/>
              <a:ea typeface="思源黑体 CN Medium" panose="020B0600000000000000" pitchFamily="34" charset="-122"/>
            </a:endParaRPr>
          </a:p>
        </p:txBody>
      </p:sp>
      <p:sp>
        <p:nvSpPr>
          <p:cNvPr id="29" name="矩形 28"/>
          <p:cNvSpPr/>
          <p:nvPr/>
        </p:nvSpPr>
        <p:spPr>
          <a:xfrm>
            <a:off x="0" y="0"/>
            <a:ext cx="12192000" cy="362585"/>
          </a:xfrm>
          <a:prstGeom prst="rect">
            <a:avLst/>
          </a:prstGeom>
          <a:solidFill>
            <a:srgbClr val="0D3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0" y="6495415"/>
            <a:ext cx="12192000" cy="362585"/>
          </a:xfrm>
          <a:prstGeom prst="rect">
            <a:avLst/>
          </a:prstGeom>
          <a:solidFill>
            <a:srgbClr val="0D3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rot="5400000">
            <a:off x="8584565" y="3247390"/>
            <a:ext cx="6858000" cy="362585"/>
          </a:xfrm>
          <a:prstGeom prst="rect">
            <a:avLst/>
          </a:prstGeom>
          <a:solidFill>
            <a:srgbClr val="0D3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rot="5400000">
            <a:off x="-3247390" y="3247390"/>
            <a:ext cx="6858000" cy="362585"/>
          </a:xfrm>
          <a:prstGeom prst="rect">
            <a:avLst/>
          </a:prstGeom>
          <a:solidFill>
            <a:srgbClr val="0D3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descr="Microsoft 365 Education – oit.ua.edu | The University of Alabama">
            <a:extLst>
              <a:ext uri="{FF2B5EF4-FFF2-40B4-BE49-F238E27FC236}">
                <a16:creationId xmlns:a16="http://schemas.microsoft.com/office/drawing/2014/main" id="{1928BE69-71B1-4646-A5CF-B3D597B901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4585335"/>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Oval 18"/>
          <p:cNvSpPr/>
          <p:nvPr/>
        </p:nvSpPr>
        <p:spPr>
          <a:xfrm>
            <a:off x="6847840" y="1636395"/>
            <a:ext cx="3837940" cy="3837940"/>
          </a:xfrm>
          <a:prstGeom prst="ellipse">
            <a:avLst/>
          </a:prstGeom>
          <a:solidFill>
            <a:srgbClr val="2F50A1">
              <a:alpha val="83000"/>
            </a:srgbClr>
          </a:solidFill>
          <a:ln w="76200" cmpd="sng">
            <a:noFill/>
          </a:ln>
          <a:effectLst/>
        </p:spPr>
        <p:style>
          <a:lnRef idx="1">
            <a:schemeClr val="accent1"/>
          </a:lnRef>
          <a:fillRef idx="3">
            <a:schemeClr val="accent1"/>
          </a:fillRef>
          <a:effectRef idx="2">
            <a:schemeClr val="accent1"/>
          </a:effectRef>
          <a:fontRef idx="minor">
            <a:schemeClr val="lt1"/>
          </a:fontRef>
        </p:style>
        <p:txBody>
          <a:bodyPr lIns="111638" tIns="55819" rIns="111638" bIns="55819" rtlCol="0" anchor="ctr"/>
          <a:lstStyle/>
          <a:p>
            <a:pPr algn="ctr">
              <a:lnSpc>
                <a:spcPct val="120000"/>
              </a:lnSpc>
            </a:pPr>
            <a:endParaRPr lang="en-US" sz="140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54" name="Oval 16"/>
          <p:cNvSpPr/>
          <p:nvPr/>
        </p:nvSpPr>
        <p:spPr>
          <a:xfrm>
            <a:off x="1877695" y="1565910"/>
            <a:ext cx="3061335" cy="3061335"/>
          </a:xfrm>
          <a:prstGeom prst="ellipse">
            <a:avLst/>
          </a:prstGeom>
          <a:solidFill>
            <a:srgbClr val="D9D9D9"/>
          </a:solidFill>
          <a:ln w="76200" cmpd="sng">
            <a:noFill/>
          </a:ln>
          <a:effectLst/>
        </p:spPr>
        <p:style>
          <a:lnRef idx="1">
            <a:schemeClr val="accent1"/>
          </a:lnRef>
          <a:fillRef idx="3">
            <a:schemeClr val="accent1"/>
          </a:fillRef>
          <a:effectRef idx="2">
            <a:schemeClr val="accent1"/>
          </a:effectRef>
          <a:fontRef idx="minor">
            <a:schemeClr val="lt1"/>
          </a:fontRef>
        </p:style>
        <p:txBody>
          <a:bodyPr lIns="111638" tIns="55819" rIns="111638" bIns="55819" rtlCol="0" anchor="ctr"/>
          <a:lstStyle/>
          <a:p>
            <a:pPr algn="ctr">
              <a:lnSpc>
                <a:spcPct val="120000"/>
              </a:lnSpc>
            </a:pPr>
            <a:endParaRPr lang="en-US" sz="140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56" name="Oval 14"/>
          <p:cNvSpPr/>
          <p:nvPr/>
        </p:nvSpPr>
        <p:spPr>
          <a:xfrm>
            <a:off x="4337685" y="3255645"/>
            <a:ext cx="2484120" cy="2484120"/>
          </a:xfrm>
          <a:prstGeom prst="ellipse">
            <a:avLst/>
          </a:prstGeom>
          <a:solidFill>
            <a:srgbClr val="2F50A1"/>
          </a:solidFill>
          <a:ln w="76200" cmpd="sng">
            <a:noFill/>
          </a:ln>
          <a:effectLst/>
        </p:spPr>
        <p:style>
          <a:lnRef idx="1">
            <a:schemeClr val="accent1"/>
          </a:lnRef>
          <a:fillRef idx="3">
            <a:schemeClr val="accent1"/>
          </a:fillRef>
          <a:effectRef idx="2">
            <a:schemeClr val="accent1"/>
          </a:effectRef>
          <a:fontRef idx="minor">
            <a:schemeClr val="lt1"/>
          </a:fontRef>
        </p:style>
        <p:txBody>
          <a:bodyPr lIns="111638" tIns="55819" rIns="111638" bIns="55819" rtlCol="0" anchor="ctr"/>
          <a:lstStyle/>
          <a:p>
            <a:pPr algn="ctr">
              <a:lnSpc>
                <a:spcPct val="120000"/>
              </a:lnSpc>
            </a:pPr>
            <a:endParaRPr lang="en-US" sz="140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58" name="Oval 17"/>
          <p:cNvSpPr/>
          <p:nvPr/>
        </p:nvSpPr>
        <p:spPr>
          <a:xfrm>
            <a:off x="5350510" y="1435100"/>
            <a:ext cx="2031365" cy="2031365"/>
          </a:xfrm>
          <a:prstGeom prst="ellipse">
            <a:avLst/>
          </a:prstGeom>
          <a:solidFill>
            <a:srgbClr val="2F50A1"/>
          </a:solidFill>
          <a:ln w="76200" cmpd="sng">
            <a:noFill/>
          </a:ln>
          <a:effectLst/>
        </p:spPr>
        <p:style>
          <a:lnRef idx="1">
            <a:schemeClr val="accent1"/>
          </a:lnRef>
          <a:fillRef idx="3">
            <a:schemeClr val="accent1"/>
          </a:fillRef>
          <a:effectRef idx="2">
            <a:schemeClr val="accent1"/>
          </a:effectRef>
          <a:fontRef idx="minor">
            <a:schemeClr val="lt1"/>
          </a:fontRef>
        </p:style>
        <p:txBody>
          <a:bodyPr lIns="111638" tIns="55819" rIns="111638" bIns="55819" rtlCol="0" anchor="ctr"/>
          <a:lstStyle/>
          <a:p>
            <a:pPr algn="ctr">
              <a:lnSpc>
                <a:spcPct val="120000"/>
              </a:lnSpc>
            </a:pPr>
            <a:endParaRPr lang="en-US" sz="140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pic>
        <p:nvPicPr>
          <p:cNvPr id="2050" name="Picture 2" descr="https://o.remove.bg/downloads/bff62d5f-6c43-41d4-af4e-2156a2b4c341/image-removebg-preview.png">
            <a:extLst>
              <a:ext uri="{FF2B5EF4-FFF2-40B4-BE49-F238E27FC236}">
                <a16:creationId xmlns:a16="http://schemas.microsoft.com/office/drawing/2014/main" id="{73354025-153D-40E8-A54B-53246AE939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0588" y="1933799"/>
            <a:ext cx="1887322" cy="81870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mazon Web Services – Wikipédia, a enciclopédia livre">
            <a:extLst>
              <a:ext uri="{FF2B5EF4-FFF2-40B4-BE49-F238E27FC236}">
                <a16:creationId xmlns:a16="http://schemas.microsoft.com/office/drawing/2014/main" id="{5E7D1E77-060E-4223-A50A-7DC36918F93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72705" y="2768077"/>
            <a:ext cx="2209213" cy="132184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Microsoft Azure - Wikipedia">
            <a:extLst>
              <a:ext uri="{FF2B5EF4-FFF2-40B4-BE49-F238E27FC236}">
                <a16:creationId xmlns:a16="http://schemas.microsoft.com/office/drawing/2014/main" id="{AF8F539D-2CC0-490E-ADD6-70436B89D28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06903" y="1887875"/>
            <a:ext cx="2093672" cy="209367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Logotipo do github - ícones de mídia social grátis">
            <a:extLst>
              <a:ext uri="{FF2B5EF4-FFF2-40B4-BE49-F238E27FC236}">
                <a16:creationId xmlns:a16="http://schemas.microsoft.com/office/drawing/2014/main" id="{9B944863-19C5-4661-8FD0-06A1CB4EF1F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50108" y="3769399"/>
            <a:ext cx="1259274" cy="125927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1" name="Straight Connector 13"/>
          <p:cNvCxnSpPr/>
          <p:nvPr/>
        </p:nvCxnSpPr>
        <p:spPr>
          <a:xfrm>
            <a:off x="6148070" y="701675"/>
            <a:ext cx="0" cy="5462905"/>
          </a:xfrm>
          <a:prstGeom prst="line">
            <a:avLst/>
          </a:prstGeom>
          <a:ln w="952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1210328" y="2431151"/>
            <a:ext cx="4526836" cy="199569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600" kern="2500" dirty="0">
              <a:solidFill>
                <a:schemeClr val="bg1"/>
              </a:solidFill>
              <a:latin typeface="思源黑体 ExtraLight" panose="020B0200000000000000" pitchFamily="34" charset="-122"/>
              <a:ea typeface="思源黑体 ExtraLight" panose="020B0200000000000000" pitchFamily="34" charset="-122"/>
            </a:endParaRPr>
          </a:p>
        </p:txBody>
      </p:sp>
      <p:sp>
        <p:nvSpPr>
          <p:cNvPr id="13" name="矩形 11">
            <a:extLst>
              <a:ext uri="{FF2B5EF4-FFF2-40B4-BE49-F238E27FC236}">
                <a16:creationId xmlns:a16="http://schemas.microsoft.com/office/drawing/2014/main" id="{73E2B46D-6AC1-4F23-8814-72AA38ED591C}"/>
              </a:ext>
            </a:extLst>
          </p:cNvPr>
          <p:cNvSpPr/>
          <p:nvPr/>
        </p:nvSpPr>
        <p:spPr>
          <a:xfrm>
            <a:off x="6412230" y="1886985"/>
            <a:ext cx="4569433" cy="3177384"/>
          </a:xfrm>
          <a:prstGeom prst="rect">
            <a:avLst/>
          </a:prstGeom>
          <a:solidFill>
            <a:srgbClr val="2F50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600" kern="2500" dirty="0">
              <a:solidFill>
                <a:schemeClr val="bg1"/>
              </a:solidFill>
              <a:latin typeface="思源黑体 ExtraLight" panose="020B0200000000000000" pitchFamily="34" charset="-122"/>
              <a:ea typeface="思源黑体 ExtraLight" panose="020B0200000000000000" pitchFamily="34" charset="-122"/>
            </a:endParaRPr>
          </a:p>
        </p:txBody>
      </p:sp>
      <p:sp>
        <p:nvSpPr>
          <p:cNvPr id="14" name="CaixaDeTexto 13">
            <a:extLst>
              <a:ext uri="{FF2B5EF4-FFF2-40B4-BE49-F238E27FC236}">
                <a16:creationId xmlns:a16="http://schemas.microsoft.com/office/drawing/2014/main" id="{37C8558E-0B6C-450E-90B9-6CAE066EB179}"/>
              </a:ext>
            </a:extLst>
          </p:cNvPr>
          <p:cNvSpPr txBox="1"/>
          <p:nvPr/>
        </p:nvSpPr>
        <p:spPr>
          <a:xfrm>
            <a:off x="6454820" y="2320076"/>
            <a:ext cx="4526852" cy="2031325"/>
          </a:xfrm>
          <a:prstGeom prst="rect">
            <a:avLst/>
          </a:prstGeom>
          <a:noFill/>
        </p:spPr>
        <p:txBody>
          <a:bodyPr wrap="square" rtlCol="0">
            <a:spAutoFit/>
          </a:bodyPr>
          <a:lstStyle/>
          <a:p>
            <a:r>
              <a:rPr lang="pt-BR" sz="1800" b="1" dirty="0">
                <a:solidFill>
                  <a:schemeClr val="bg1"/>
                </a:solidFill>
                <a:latin typeface="Bahnschrift SemiLight SemiConde" panose="020B0502040204020203" pitchFamily="34" charset="0"/>
              </a:rPr>
              <a:t>Nosso principal objetivo é otimizar atendimentos em consultórios, monitorando máquinas e assim, evitando possíveis falhas nos processos, atrapalhando o fluxo dos atendimentos. </a:t>
            </a:r>
          </a:p>
          <a:p>
            <a:r>
              <a:rPr lang="pt-BR" sz="1800" b="1" dirty="0">
                <a:solidFill>
                  <a:schemeClr val="bg1"/>
                </a:solidFill>
                <a:latin typeface="Bahnschrift SemiLight SemiConde" panose="020B0502040204020203" pitchFamily="34" charset="0"/>
              </a:rPr>
              <a:t>Nosso monitoramento para uma ótima experiência no seu consultório. </a:t>
            </a:r>
          </a:p>
        </p:txBody>
      </p:sp>
      <p:sp>
        <p:nvSpPr>
          <p:cNvPr id="15" name="文本框 1">
            <a:extLst>
              <a:ext uri="{FF2B5EF4-FFF2-40B4-BE49-F238E27FC236}">
                <a16:creationId xmlns:a16="http://schemas.microsoft.com/office/drawing/2014/main" id="{4B96CFC5-D9E7-47E2-B705-7AB55901C99C}"/>
              </a:ext>
            </a:extLst>
          </p:cNvPr>
          <p:cNvSpPr txBox="1"/>
          <p:nvPr/>
        </p:nvSpPr>
        <p:spPr>
          <a:xfrm>
            <a:off x="1367133" y="2921168"/>
            <a:ext cx="4213226" cy="1015663"/>
          </a:xfrm>
          <a:prstGeom prst="rect">
            <a:avLst/>
          </a:prstGeom>
          <a:noFill/>
        </p:spPr>
        <p:txBody>
          <a:bodyPr wrap="square" rtlCol="0">
            <a:spAutoFit/>
          </a:bodyPr>
          <a:lstStyle/>
          <a:p>
            <a:pPr algn="ctr"/>
            <a:r>
              <a:rPr lang="en-US" altLang="zh-CN" sz="6000" dirty="0" err="1">
                <a:solidFill>
                  <a:schemeClr val="bg1"/>
                </a:solidFill>
                <a:latin typeface="思源黑体 CN Bold" panose="020B0800000000000000" charset="-122"/>
                <a:ea typeface="思源黑体 CN Bold" panose="020B0800000000000000" charset="-122"/>
              </a:rPr>
              <a:t>Conclusão</a:t>
            </a:r>
            <a:endParaRPr lang="en-US" altLang="zh-CN" sz="6000" dirty="0">
              <a:solidFill>
                <a:schemeClr val="bg1"/>
              </a:solidFill>
              <a:latin typeface="思源黑体 CN Bold" panose="020B0800000000000000" charset="-122"/>
              <a:ea typeface="思源黑体 CN Bold" panose="020B0800000000000000"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图片 2" descr="2 10"/>
          <p:cNvPicPr>
            <a:picLocks noChangeAspect="1"/>
          </p:cNvPicPr>
          <p:nvPr/>
        </p:nvPicPr>
        <p:blipFill>
          <a:blip r:embed="rId3"/>
          <a:stretch>
            <a:fillRect/>
          </a:stretch>
        </p:blipFill>
        <p:spPr>
          <a:xfrm>
            <a:off x="0" y="-635"/>
            <a:ext cx="12192000" cy="6858000"/>
          </a:xfrm>
          <a:prstGeom prst="rect">
            <a:avLst/>
          </a:prstGeom>
        </p:spPr>
      </p:pic>
      <p:sp>
        <p:nvSpPr>
          <p:cNvPr id="8" name="文本框 7"/>
          <p:cNvSpPr txBox="1"/>
          <p:nvPr/>
        </p:nvSpPr>
        <p:spPr>
          <a:xfrm>
            <a:off x="1200785" y="2275205"/>
            <a:ext cx="6252210" cy="2306955"/>
          </a:xfrm>
          <a:prstGeom prst="rect">
            <a:avLst/>
          </a:prstGeom>
          <a:noFill/>
        </p:spPr>
        <p:txBody>
          <a:bodyPr wrap="square" rtlCol="0">
            <a:spAutoFit/>
          </a:bodyPr>
          <a:lstStyle/>
          <a:p>
            <a:pPr algn="l"/>
            <a:endParaRPr lang="zh-CN" altLang="en-US" sz="7200" cap="all" dirty="0">
              <a:gradFill>
                <a:gsLst>
                  <a:gs pos="0">
                    <a:schemeClr val="bg1"/>
                  </a:gs>
                  <a:gs pos="100000">
                    <a:schemeClr val="bg1">
                      <a:alpha val="100000"/>
                    </a:schemeClr>
                  </a:gs>
                </a:gsLst>
                <a:lin ang="5400000" scaled="0"/>
              </a:gradFill>
              <a:effectLst>
                <a:outerShdw blurRad="50800" dist="38100" dir="5400000" algn="t" rotWithShape="0">
                  <a:prstClr val="black">
                    <a:alpha val="10000"/>
                  </a:prstClr>
                </a:outerShdw>
              </a:effectLst>
              <a:latin typeface="思源黑体 Bold" charset="0"/>
              <a:ea typeface="思源黑体 Bold" panose="020B0800000000000000" charset="-122"/>
            </a:endParaRPr>
          </a:p>
          <a:p>
            <a:pPr algn="l"/>
            <a:endParaRPr lang="zh-CN" altLang="en-US" sz="7200" cap="all" dirty="0">
              <a:gradFill>
                <a:gsLst>
                  <a:gs pos="0">
                    <a:schemeClr val="bg1"/>
                  </a:gs>
                  <a:gs pos="100000">
                    <a:schemeClr val="bg1">
                      <a:alpha val="100000"/>
                    </a:schemeClr>
                  </a:gs>
                </a:gsLst>
                <a:lin ang="5400000" scaled="0"/>
              </a:gradFill>
              <a:effectLst>
                <a:outerShdw blurRad="50800" dist="38100" dir="5400000" algn="t" rotWithShape="0">
                  <a:prstClr val="black">
                    <a:alpha val="10000"/>
                  </a:prstClr>
                </a:outerShdw>
              </a:effectLst>
              <a:latin typeface="思源黑体 Bold" charset="0"/>
              <a:ea typeface="思源黑体 Bold" panose="020B0800000000000000" charset="-122"/>
            </a:endParaRPr>
          </a:p>
        </p:txBody>
      </p:sp>
      <p:sp>
        <p:nvSpPr>
          <p:cNvPr id="4" name="Google Shape;2738;p51">
            <a:extLst>
              <a:ext uri="{FF2B5EF4-FFF2-40B4-BE49-F238E27FC236}">
                <a16:creationId xmlns:a16="http://schemas.microsoft.com/office/drawing/2014/main" id="{E5E92FE8-B59E-4D19-8105-B75104D0A6EF}"/>
              </a:ext>
            </a:extLst>
          </p:cNvPr>
          <p:cNvSpPr txBox="1">
            <a:spLocks/>
          </p:cNvSpPr>
          <p:nvPr/>
        </p:nvSpPr>
        <p:spPr>
          <a:xfrm>
            <a:off x="938446" y="1266935"/>
            <a:ext cx="4727700" cy="572700"/>
          </a:xfrm>
          <a:prstGeom prst="rect">
            <a:avLst/>
          </a:prstGeom>
        </p:spPr>
        <p:txBody>
          <a:bodyPr spcFirstLastPara="1" wrap="square" lIns="91425" tIns="91425" rIns="91425" bIns="91425"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pt-BR" b="1">
                <a:solidFill>
                  <a:schemeClr val="bg1"/>
                </a:solidFill>
              </a:rPr>
              <a:t>Agradecimentos</a:t>
            </a:r>
            <a:endParaRPr lang="pt-BR" b="1" dirty="0">
              <a:solidFill>
                <a:schemeClr val="bg1"/>
              </a:solidFill>
            </a:endParaRPr>
          </a:p>
        </p:txBody>
      </p:sp>
      <p:sp>
        <p:nvSpPr>
          <p:cNvPr id="5" name="Google Shape;2936;p51">
            <a:extLst>
              <a:ext uri="{FF2B5EF4-FFF2-40B4-BE49-F238E27FC236}">
                <a16:creationId xmlns:a16="http://schemas.microsoft.com/office/drawing/2014/main" id="{89EC85B4-E843-442E-B86A-B0E50E29E3AE}"/>
              </a:ext>
            </a:extLst>
          </p:cNvPr>
          <p:cNvSpPr txBox="1">
            <a:spLocks/>
          </p:cNvSpPr>
          <p:nvPr/>
        </p:nvSpPr>
        <p:spPr>
          <a:xfrm>
            <a:off x="386190" y="2129386"/>
            <a:ext cx="6563250" cy="2888980"/>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Arial" panose="020B0604020202020204" pitchFamily="34" charset="0"/>
              <a:buNone/>
            </a:pPr>
            <a:r>
              <a:rPr lang="pt-BR">
                <a:solidFill>
                  <a:schemeClr val="bg1"/>
                </a:solidFill>
                <a:latin typeface="Barlow Semi Condensed"/>
                <a:ea typeface="Barlow Semi Condensed"/>
                <a:cs typeface="Barlow Semi Condensed"/>
                <a:sym typeface="Barlow Semi Condensed"/>
              </a:rPr>
              <a:t>Gostaríamos de agradecer à nossa equipe pelo empenho no desenvolvimento do nosso projeto. </a:t>
            </a:r>
          </a:p>
          <a:p>
            <a:pPr marL="0" indent="0" algn="ctr">
              <a:spcBef>
                <a:spcPts val="0"/>
              </a:spcBef>
              <a:buFont typeface="Arial" panose="020B0604020202020204" pitchFamily="34" charset="0"/>
              <a:buNone/>
            </a:pPr>
            <a:r>
              <a:rPr lang="pt-BR">
                <a:solidFill>
                  <a:schemeClr val="bg1"/>
                </a:solidFill>
              </a:rPr>
              <a:t>Ao nosso cliente, pela confiança em nosso trabalho.</a:t>
            </a:r>
          </a:p>
          <a:p>
            <a:pPr marL="0" indent="0" algn="ctr">
              <a:spcBef>
                <a:spcPts val="0"/>
              </a:spcBef>
              <a:buFont typeface="Arial" panose="020B0604020202020204" pitchFamily="34" charset="0"/>
              <a:buNone/>
            </a:pPr>
            <a:r>
              <a:rPr lang="pt-BR">
                <a:solidFill>
                  <a:schemeClr val="bg1"/>
                </a:solidFill>
                <a:latin typeface="Barlow Semi Condensed"/>
                <a:ea typeface="Barlow Semi Condensed"/>
                <a:cs typeface="Barlow Semi Condensed"/>
                <a:sym typeface="Barlow Semi Condensed"/>
              </a:rPr>
              <a:t>Aos p</a:t>
            </a:r>
            <a:r>
              <a:rPr lang="pt-BR">
                <a:solidFill>
                  <a:schemeClr val="bg1"/>
                </a:solidFill>
              </a:rPr>
              <a:t>rofessores por todo apoio e conhecimento.</a:t>
            </a:r>
            <a:endParaRPr lang="pt-BR" dirty="0">
              <a:solidFill>
                <a:schemeClr val="bg1"/>
              </a:solidFill>
              <a:latin typeface="Barlow Semi Condensed"/>
              <a:ea typeface="Barlow Semi Condensed"/>
              <a:cs typeface="Barlow Semi Condensed"/>
              <a:sym typeface="Barlow Semi Condensed"/>
            </a:endParaRPr>
          </a:p>
        </p:txBody>
      </p:sp>
      <p:pic>
        <p:nvPicPr>
          <p:cNvPr id="3078" name="Picture 6" descr="Safra: Conta Completa – Apps no Google Play">
            <a:extLst>
              <a:ext uri="{FF2B5EF4-FFF2-40B4-BE49-F238E27FC236}">
                <a16:creationId xmlns:a16="http://schemas.microsoft.com/office/drawing/2014/main" id="{15061B5C-A165-46A2-92BE-1460CA2B983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3087" y="5667596"/>
            <a:ext cx="901504" cy="901504"/>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Como é trabalhar na empresa VR Benefícios | 99jobs.com">
            <a:extLst>
              <a:ext uri="{FF2B5EF4-FFF2-40B4-BE49-F238E27FC236}">
                <a16:creationId xmlns:a16="http://schemas.microsoft.com/office/drawing/2014/main" id="{323CB767-1022-44AE-B2CB-9AAA88660EE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27678" y="5671538"/>
            <a:ext cx="901504" cy="901504"/>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yHub | LinkedIn">
            <a:extLst>
              <a:ext uri="{FF2B5EF4-FFF2-40B4-BE49-F238E27FC236}">
                <a16:creationId xmlns:a16="http://schemas.microsoft.com/office/drawing/2014/main" id="{3BD45C35-5C8C-4AE0-A848-1CD6877AAB2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2269" y="5667596"/>
            <a:ext cx="901504" cy="901504"/>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São Paulo Tech School - SPTech (@SptechSchool) / Twitter">
            <a:extLst>
              <a:ext uri="{FF2B5EF4-FFF2-40B4-BE49-F238E27FC236}">
                <a16:creationId xmlns:a16="http://schemas.microsoft.com/office/drawing/2014/main" id="{D80DC583-BECA-46B6-81F6-42FDEB5F8208}"/>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56860" y="5677027"/>
            <a:ext cx="901504" cy="9015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思源黑体 CN Light"/>
        <a:ea typeface=""/>
        <a:cs typeface=""/>
        <a:font script="Jpan" typeface="游ゴシック"/>
        <a:font script="Hang" typeface="맑은 고딕"/>
        <a:font script="Hans" typeface="思源黑体 CN Light"/>
        <a:font script="Hant" typeface="新細明體"/>
        <a:font script="Arab" typeface="Poppins Light"/>
        <a:font script="Hebr" typeface="Poppins Light"/>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Poppins Light"/>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0">
              <a:srgbClr val="FF6737"/>
            </a:gs>
            <a:gs pos="48000">
              <a:srgbClr val="FF784E"/>
            </a:gs>
          </a:gsLst>
          <a:lin ang="10800000" scaled="1"/>
          <a:tileRect/>
        </a:gradFill>
        <a:ln>
          <a:noFill/>
        </a:ln>
      </a:spPr>
      <a:bodyPr rtlCol="0" anchor="ctr"/>
      <a:lstStyle>
        <a:defPPr algn="ctr">
          <a:defRPr sz="6600" kern="2500" dirty="0" smtClean="0">
            <a:solidFill>
              <a:schemeClr val="bg1"/>
            </a:solidFill>
            <a:latin typeface="思源黑体 ExtraLight" panose="020B0200000000000000" pitchFamily="34" charset="-122"/>
            <a:ea typeface="思源黑体 ExtraLight" panose="020B0200000000000000"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思源黑体 CN Light"/>
        <a:ea typeface=""/>
        <a:cs typeface=""/>
        <a:font script="Jpan" typeface="游ゴシック"/>
        <a:font script="Hang" typeface="맑은 고딕"/>
        <a:font script="Hans" typeface="思源黑体 CN Light"/>
        <a:font script="Hant" typeface="新細明體"/>
        <a:font script="Arab" typeface="Poppins Light"/>
        <a:font script="Hebr" typeface="Poppins Light"/>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Poppins Light"/>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思源黑体 C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oppins Light"/>
        <a:ea typeface=""/>
        <a:cs typeface=""/>
        <a:font script="Jpan" typeface="ＭＳ Ｐゴシック"/>
        <a:font script="Hang" typeface="맑은 고딕"/>
        <a:font script="Hans" typeface="思源黑体 CN Light"/>
        <a:font script="Hant" typeface="新細明體"/>
        <a:font script="Arab" typeface="Poppins Light"/>
        <a:font script="Hebr" typeface="Poppins Light"/>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Poppins Light"/>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60</TotalTime>
  <Words>3825</Words>
  <Application>Microsoft Office PowerPoint</Application>
  <PresentationFormat>Widescreen</PresentationFormat>
  <Paragraphs>180</Paragraphs>
  <Slides>26</Slides>
  <Notes>25</Notes>
  <HiddenSlides>0</HiddenSlides>
  <MMClips>0</MMClips>
  <ScaleCrop>false</ScaleCrop>
  <HeadingPairs>
    <vt:vector size="6" baseType="variant">
      <vt:variant>
        <vt:lpstr>Fontes usadas</vt:lpstr>
      </vt:variant>
      <vt:variant>
        <vt:i4>17</vt:i4>
      </vt:variant>
      <vt:variant>
        <vt:lpstr>Tema</vt:lpstr>
      </vt:variant>
      <vt:variant>
        <vt:i4>1</vt:i4>
      </vt:variant>
      <vt:variant>
        <vt:lpstr>Títulos de slides</vt:lpstr>
      </vt:variant>
      <vt:variant>
        <vt:i4>26</vt:i4>
      </vt:variant>
    </vt:vector>
  </HeadingPairs>
  <TitlesOfParts>
    <vt:vector size="44" baseType="lpstr">
      <vt:lpstr>等线 Light</vt:lpstr>
      <vt:lpstr>Arial</vt:lpstr>
      <vt:lpstr>Bahnschrift SemiLight SemiConde</vt:lpstr>
      <vt:lpstr>Barlow Semi Condensed</vt:lpstr>
      <vt:lpstr>Fjalla One</vt:lpstr>
      <vt:lpstr>Poppins Light</vt:lpstr>
      <vt:lpstr>庞门正道标题体</vt:lpstr>
      <vt:lpstr>思源黑体</vt:lpstr>
      <vt:lpstr>思源黑体 Bold</vt:lpstr>
      <vt:lpstr>思源黑体 CN Bold</vt:lpstr>
      <vt:lpstr>思源黑体 CN ExtraLight</vt:lpstr>
      <vt:lpstr>思源黑体 CN Heavy</vt:lpstr>
      <vt:lpstr>思源黑体 CN Light</vt:lpstr>
      <vt:lpstr>思源黑体 CN Medium</vt:lpstr>
      <vt:lpstr>思源黑体 CN Normal</vt:lpstr>
      <vt:lpstr>思源黑体 CN Regular</vt:lpstr>
      <vt:lpstr>思源黑体 ExtraLight</vt:lpstr>
      <vt:lpstr>Office 主题​​</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macpro</dc:creator>
  <cp:lastModifiedBy>Lorena Michele</cp:lastModifiedBy>
  <cp:revision>722</cp:revision>
  <dcterms:created xsi:type="dcterms:W3CDTF">2020-07-07T03:15:00Z</dcterms:created>
  <dcterms:modified xsi:type="dcterms:W3CDTF">2022-10-12T04:03:55Z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ICV">
    <vt:lpwstr>0C8968D54B02431799855731515014AA</vt:lpwstr>
  </property>
</Properties>
</file>