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309" r:id="rId7"/>
    <p:sldId id="307" r:id="rId8"/>
    <p:sldId id="261" r:id="rId9"/>
    <p:sldId id="262" r:id="rId10"/>
    <p:sldId id="263" r:id="rId11"/>
    <p:sldId id="306" r:id="rId12"/>
    <p:sldId id="270" r:id="rId13"/>
    <p:sldId id="267" r:id="rId14"/>
    <p:sldId id="269" r:id="rId15"/>
    <p:sldId id="268" r:id="rId16"/>
    <p:sldId id="305" r:id="rId17"/>
    <p:sldId id="304" r:id="rId18"/>
    <p:sldId id="271" r:id="rId19"/>
    <p:sldId id="272" r:id="rId20"/>
    <p:sldId id="308" r:id="rId21"/>
  </p:sldIdLst>
  <p:sldSz cx="9144000" cy="5143500" type="screen16x9"/>
  <p:notesSz cx="6858000" cy="9144000"/>
  <p:embeddedFontLst>
    <p:embeddedFont>
      <p:font typeface="Bahnschrift SemiLight SemiConde" panose="020B0502040204020203" pitchFamily="34" charset="0"/>
      <p:regular r:id="rId23"/>
    </p:embeddedFont>
    <p:embeddedFont>
      <p:font typeface="Barlow Semi Condensed" panose="00000506000000000000" pitchFamily="2" charset="0"/>
      <p:regular r:id="rId24"/>
      <p:bold r:id="rId25"/>
      <p:italic r:id="rId26"/>
      <p:boldItalic r:id="rId27"/>
    </p:embeddedFont>
    <p:embeddedFont>
      <p:font typeface="Barlow Semi Condensed Medium" panose="00000606000000000000" pitchFamily="2" charset="0"/>
      <p:regular r:id="rId28"/>
      <p:bold r:id="rId29"/>
      <p:italic r:id="rId30"/>
      <p:boldItalic r:id="rId31"/>
    </p:embeddedFont>
    <p:embeddedFont>
      <p:font typeface="Fjalla One" panose="02000506040000020004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56D4-974A-439A-8F78-CEED3D1181B3}" v="309" dt="2022-09-05T22:56:11.684"/>
    <p1510:client id="{405764CE-FE02-5A27-EF13-5FD2870049D9}" v="128" dt="2022-09-06T00:23:45.433"/>
  </p1510:revLst>
</p1510:revInfo>
</file>

<file path=ppt/tableStyles.xml><?xml version="1.0" encoding="utf-8"?>
<a:tblStyleLst xmlns:a="http://schemas.openxmlformats.org/drawingml/2006/main" def="{B64285F3-D77E-4173-B45C-AC82DCF9D313}">
  <a:tblStyle styleId="{B64285F3-D77E-4173-B45C-AC82DCF9D3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6" r:id="rId11"/>
    <p:sldLayoutId id="2147483669" r:id="rId12"/>
    <p:sldLayoutId id="214748367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sp/mogi-das-cruzes-suzano/noticia/2021/12/30/pacientes-relatam-demora-para-atendimento-no-hospital-regional-de-ferraz.ghtml" TargetMode="External"/><Relationship Id="rId2" Type="http://schemas.openxmlformats.org/officeDocument/2006/relationships/hyperlink" Target="https://www.reclameaqui.com.br/empresa/ubs-brazil/lista-reclamacoes/?pagina=3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14152" y="1277481"/>
            <a:ext cx="4401623" cy="2358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Hospital </a:t>
            </a:r>
            <a:r>
              <a:rPr lang="pt-BR" sz="5000"/>
              <a:t>System Operation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694079" y="90319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LeanUX</a:t>
            </a:r>
            <a:endParaRPr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69B1030-CFE9-A4AD-D8F4-2909844C1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1" y="601244"/>
            <a:ext cx="6948575" cy="4210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08;p43">
            <a:extLst>
              <a:ext uri="{FF2B5EF4-FFF2-40B4-BE49-F238E27FC236}">
                <a16:creationId xmlns:a16="http://schemas.microsoft.com/office/drawing/2014/main" id="{A3D51519-91F5-688E-50BB-4767729BA27A}"/>
              </a:ext>
            </a:extLst>
          </p:cNvPr>
          <p:cNvSpPr txBox="1">
            <a:spLocks noGrp="1"/>
          </p:cNvSpPr>
          <p:nvPr/>
        </p:nvSpPr>
        <p:spPr>
          <a:xfrm>
            <a:off x="1769560" y="4054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2F7F5A-A6DC-4E64-AD86-117674EB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1" y="574009"/>
            <a:ext cx="9051263" cy="43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5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Proto-Persona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BE3D32-ED35-401A-A508-953D04E3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30" y="911028"/>
            <a:ext cx="6843340" cy="37045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CE2ABFD-1970-D2EB-82CD-A273F55C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85" y="1099656"/>
            <a:ext cx="7530859" cy="34617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155012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Solução </a:t>
            </a:r>
            <a:endParaRPr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7532D2B-5518-6BDC-4A4E-AFA338B7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9" y="840536"/>
            <a:ext cx="7908266" cy="43035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CD8650-5C4F-4865-8D33-B51E020F75FB}"/>
              </a:ext>
            </a:extLst>
          </p:cNvPr>
          <p:cNvSpPr txBox="1"/>
          <p:nvPr/>
        </p:nvSpPr>
        <p:spPr>
          <a:xfrm>
            <a:off x="1702131" y="1044083"/>
            <a:ext cx="156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Site </a:t>
            </a:r>
            <a:r>
              <a:rPr lang="pt-BR" b="1">
                <a:latin typeface="Barlow Semi Condensed" panose="020B0604020202020204" charset="0"/>
              </a:rPr>
              <a:t>Institucional</a:t>
            </a:r>
            <a:r>
              <a:rPr lang="pt-BR" b="1"/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3B798C-8343-4CBF-B09E-AA8C884B7D4C}"/>
              </a:ext>
            </a:extLst>
          </p:cNvPr>
          <p:cNvSpPr txBox="1"/>
          <p:nvPr/>
        </p:nvSpPr>
        <p:spPr>
          <a:xfrm>
            <a:off x="3393372" y="2254331"/>
            <a:ext cx="74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Barlow Semi Condensed" panose="020B0604020202020204" charset="0"/>
              </a:rPr>
              <a:t>Azure</a:t>
            </a:r>
          </a:p>
          <a:p>
            <a:endParaRPr lang="pt-BR" b="1">
              <a:latin typeface="Barlow Semi Condensed" panose="020B060402020202020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B56C60-2C02-4695-9A98-B2FDE2FE2276}"/>
              </a:ext>
            </a:extLst>
          </p:cNvPr>
          <p:cNvSpPr txBox="1"/>
          <p:nvPr/>
        </p:nvSpPr>
        <p:spPr>
          <a:xfrm>
            <a:off x="5007516" y="2645196"/>
            <a:ext cx="98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err="1">
                <a:latin typeface="Barlow Semi Condensed" panose="020B0604020202020204" charset="0"/>
              </a:rPr>
              <a:t>Git</a:t>
            </a:r>
            <a:r>
              <a:rPr lang="pt-BR" b="1">
                <a:latin typeface="Barlow Semi Condensed" panose="020B0604020202020204" charset="0"/>
              </a:rPr>
              <a:t> Hub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8E951FA-C1DE-466E-ADB6-B9D3FDFB6CD9}"/>
              </a:ext>
            </a:extLst>
          </p:cNvPr>
          <p:cNvSpPr txBox="1"/>
          <p:nvPr/>
        </p:nvSpPr>
        <p:spPr>
          <a:xfrm>
            <a:off x="5045240" y="3735638"/>
            <a:ext cx="132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Barlow Semi Condensed" panose="020B0604020202020204" charset="0"/>
              </a:rPr>
              <a:t>Cliente Linux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CA5023E-4200-48C8-996F-51774F0F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28" y="907401"/>
            <a:ext cx="1334477" cy="581143"/>
          </a:xfrm>
          <a:prstGeom prst="rect">
            <a:avLst/>
          </a:prstGeom>
        </p:spPr>
      </p:pic>
      <p:pic>
        <p:nvPicPr>
          <p:cNvPr id="1026" name="Picture 2" descr="Preço – Aplicativos Gerenciados do Azure | Microsoft Azure">
            <a:extLst>
              <a:ext uri="{FF2B5EF4-FFF2-40B4-BE49-F238E27FC236}">
                <a16:creationId xmlns:a16="http://schemas.microsoft.com/office/drawing/2014/main" id="{A1BEB18E-6F0D-4B0B-AB55-913E5F04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24" y="2063588"/>
            <a:ext cx="1247331" cy="65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tipo do github - ícones de mídia social grátis">
            <a:extLst>
              <a:ext uri="{FF2B5EF4-FFF2-40B4-BE49-F238E27FC236}">
                <a16:creationId xmlns:a16="http://schemas.microsoft.com/office/drawing/2014/main" id="{298E3054-1CD9-40FF-BD9D-B3907A62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2" y="2330783"/>
            <a:ext cx="862913" cy="8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x Linux x MacOS. No artigo anterior, sobre sistemas… | by Brenda  Viegas | Medium">
            <a:extLst>
              <a:ext uri="{FF2B5EF4-FFF2-40B4-BE49-F238E27FC236}">
                <a16:creationId xmlns:a16="http://schemas.microsoft.com/office/drawing/2014/main" id="{87C729FB-1ECE-4B4A-A5D3-AC7C3448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86" y="3346496"/>
            <a:ext cx="848690" cy="9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CFEC3D-1659-427A-A675-319B5485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28" y="151731"/>
            <a:ext cx="7577655" cy="4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E43EAD6-BCF0-4BB8-BD01-49483E3EB90F}"/>
              </a:ext>
            </a:extLst>
          </p:cNvPr>
          <p:cNvSpPr txBox="1"/>
          <p:nvPr/>
        </p:nvSpPr>
        <p:spPr>
          <a:xfrm>
            <a:off x="2402958" y="0"/>
            <a:ext cx="398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/>
              <a:t>Lições Aprendidas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10DAB0-FC9C-40A7-81D7-AE066679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0" y="663384"/>
            <a:ext cx="7747280" cy="3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0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956391" y="798414"/>
            <a:ext cx="5381989" cy="1200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B663D8-E193-43C7-BFDD-982F28CE102D}"/>
              </a:ext>
            </a:extLst>
          </p:cNvPr>
          <p:cNvSpPr txBox="1"/>
          <p:nvPr/>
        </p:nvSpPr>
        <p:spPr>
          <a:xfrm>
            <a:off x="2211573" y="1913860"/>
            <a:ext cx="5465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latin typeface="Bahnschrift SemiLight SemiConde" panose="020B0502040204020203" pitchFamily="34" charset="0"/>
              </a:rPr>
              <a:t>Nosso principal objetivo é otimizar atendimentos em consultórios, monitorando máquinas e assim, evitando possíveis falhas nos processos, atrapalhando o fluxo dos atendimentos. </a:t>
            </a:r>
          </a:p>
          <a:p>
            <a:r>
              <a:rPr lang="pt-BR" sz="1800">
                <a:latin typeface="Bahnschrift SemiLight SemiConde" panose="020B0502040204020203" pitchFamily="34" charset="0"/>
              </a:rPr>
              <a:t>Nosso monitoramento para uma ótima experiência no seu consultório.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9979" y="225926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</a:t>
            </a:r>
            <a:r>
              <a:rPr lang="pt-BR"/>
              <a:t>mentos</a:t>
            </a:r>
            <a:endParaRPr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3926454" y="1446671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470596" y="1007771"/>
            <a:ext cx="3562131" cy="2505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Barlow Semi Condensed"/>
                <a:ea typeface="Barlow Semi Condensed"/>
                <a:cs typeface="Barlow Semi Condensed"/>
                <a:sym typeface="Barlow Semi Condensed"/>
              </a:rPr>
              <a:t>Gostaríamos de agradecer à nossa equipe pelo empenho no desenvolvimento do nosso projeto.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nosso cliente, pela confiança em nosso trabalho.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Barlow Semi Condensed"/>
                <a:ea typeface="Barlow Semi Condensed"/>
                <a:cs typeface="Barlow Semi Condensed"/>
                <a:sym typeface="Barlow Semi Condensed"/>
              </a:rPr>
              <a:t>Aos p</a:t>
            </a:r>
            <a:r>
              <a:rPr lang="pt-BR"/>
              <a:t>rofessores por todo apoio e conhecimento.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9250" y="914328"/>
            <a:ext cx="7705500" cy="3990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Apresen</a:t>
            </a:r>
            <a:r>
              <a:rPr lang="pt-BR" sz="1800"/>
              <a:t>tação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Contexto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/>
              <a:t>Planner</a:t>
            </a:r>
            <a:endParaRPr lang="pt-BR" sz="18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UserStory</a:t>
            </a:r>
            <a:endParaRPr lang="pt-BR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/>
              <a:t>LeanUX</a:t>
            </a:r>
            <a:endParaRPr lang="pt-BR" sz="18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</a:t>
            </a:r>
            <a:r>
              <a:rPr lang="pt-BR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B</a:t>
            </a:r>
            <a:r>
              <a:rPr lang="pt-BR" sz="1800"/>
              <a:t>acklog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Diagrama de </a:t>
            </a:r>
            <a:r>
              <a:rPr lang="pt-BR" sz="1800"/>
              <a:t>Solução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StoryBoard</a:t>
            </a:r>
            <a:endParaRPr lang="pt-BR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 err="1"/>
              <a:t>Proto-Persona</a:t>
            </a:r>
            <a:endParaRPr lang="pt-BR" sz="18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Modelagem Banco de Dados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/>
              <a:t>Site/ Azure/ GitHub/ Cliente Linux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/>
              <a:t>Lições Aprendidas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/>
              <a:t>Conclusão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pt-BR" sz="1800"/>
              <a:t>Agradecimentos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" name="Google Shape;1896;p37">
            <a:extLst>
              <a:ext uri="{FF2B5EF4-FFF2-40B4-BE49-F238E27FC236}">
                <a16:creationId xmlns:a16="http://schemas.microsoft.com/office/drawing/2014/main" id="{8555CDFB-C787-4CEC-9D6C-303311D8932C}"/>
              </a:ext>
            </a:extLst>
          </p:cNvPr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5" name="Google Shape;1897;p37">
              <a:extLst>
                <a:ext uri="{FF2B5EF4-FFF2-40B4-BE49-F238E27FC236}">
                  <a16:creationId xmlns:a16="http://schemas.microsoft.com/office/drawing/2014/main" id="{D4DB5748-D1F5-46D8-8A5A-3A159737FEDE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98;p37">
              <a:extLst>
                <a:ext uri="{FF2B5EF4-FFF2-40B4-BE49-F238E27FC236}">
                  <a16:creationId xmlns:a16="http://schemas.microsoft.com/office/drawing/2014/main" id="{62CDB4B1-1A29-42B8-AE3C-F2219E93D0CA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99;p37">
              <a:extLst>
                <a:ext uri="{FF2B5EF4-FFF2-40B4-BE49-F238E27FC236}">
                  <a16:creationId xmlns:a16="http://schemas.microsoft.com/office/drawing/2014/main" id="{AAB3B3F5-78A0-4A8D-9678-EF6C8C8C2EF1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0;p37">
              <a:extLst>
                <a:ext uri="{FF2B5EF4-FFF2-40B4-BE49-F238E27FC236}">
                  <a16:creationId xmlns:a16="http://schemas.microsoft.com/office/drawing/2014/main" id="{3EE122CF-79C8-42A6-9118-19157ACF89AA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1;p37">
              <a:extLst>
                <a:ext uri="{FF2B5EF4-FFF2-40B4-BE49-F238E27FC236}">
                  <a16:creationId xmlns:a16="http://schemas.microsoft.com/office/drawing/2014/main" id="{9660C0DD-713B-441E-8B6E-54095081FEEA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02;p37">
              <a:extLst>
                <a:ext uri="{FF2B5EF4-FFF2-40B4-BE49-F238E27FC236}">
                  <a16:creationId xmlns:a16="http://schemas.microsoft.com/office/drawing/2014/main" id="{794D4BF3-88F5-405B-A781-5D5F1B865851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3;p37">
              <a:extLst>
                <a:ext uri="{FF2B5EF4-FFF2-40B4-BE49-F238E27FC236}">
                  <a16:creationId xmlns:a16="http://schemas.microsoft.com/office/drawing/2014/main" id="{DE6732BB-F71A-493C-A96F-A5E78843BED9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4;p37">
              <a:extLst>
                <a:ext uri="{FF2B5EF4-FFF2-40B4-BE49-F238E27FC236}">
                  <a16:creationId xmlns:a16="http://schemas.microsoft.com/office/drawing/2014/main" id="{70A611ED-5F24-4904-8041-292657A7D36A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05;p37">
              <a:extLst>
                <a:ext uri="{FF2B5EF4-FFF2-40B4-BE49-F238E27FC236}">
                  <a16:creationId xmlns:a16="http://schemas.microsoft.com/office/drawing/2014/main" id="{6A381BC1-9211-40CE-B6A6-A28B03E5A23B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6;p37">
              <a:extLst>
                <a:ext uri="{FF2B5EF4-FFF2-40B4-BE49-F238E27FC236}">
                  <a16:creationId xmlns:a16="http://schemas.microsoft.com/office/drawing/2014/main" id="{B223E1B8-DBA5-4C5C-80DD-639A92551CA7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7;p37">
              <a:extLst>
                <a:ext uri="{FF2B5EF4-FFF2-40B4-BE49-F238E27FC236}">
                  <a16:creationId xmlns:a16="http://schemas.microsoft.com/office/drawing/2014/main" id="{19F341B4-84BE-4DCB-841A-FBDECA04F78E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8;p37">
              <a:extLst>
                <a:ext uri="{FF2B5EF4-FFF2-40B4-BE49-F238E27FC236}">
                  <a16:creationId xmlns:a16="http://schemas.microsoft.com/office/drawing/2014/main" id="{E332C2C7-18F3-4E24-9716-3688C05B2F07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9;p37">
              <a:extLst>
                <a:ext uri="{FF2B5EF4-FFF2-40B4-BE49-F238E27FC236}">
                  <a16:creationId xmlns:a16="http://schemas.microsoft.com/office/drawing/2014/main" id="{4F06E295-3151-47D6-B06D-DA60AF86122B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0;p37">
              <a:extLst>
                <a:ext uri="{FF2B5EF4-FFF2-40B4-BE49-F238E27FC236}">
                  <a16:creationId xmlns:a16="http://schemas.microsoft.com/office/drawing/2014/main" id="{756F45D3-D1A2-446A-9183-4F3C31B3CE6D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1;p37">
              <a:extLst>
                <a:ext uri="{FF2B5EF4-FFF2-40B4-BE49-F238E27FC236}">
                  <a16:creationId xmlns:a16="http://schemas.microsoft.com/office/drawing/2014/main" id="{CA083914-B9D8-4686-8229-9484EDF3DB8B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12;p37">
              <a:extLst>
                <a:ext uri="{FF2B5EF4-FFF2-40B4-BE49-F238E27FC236}">
                  <a16:creationId xmlns:a16="http://schemas.microsoft.com/office/drawing/2014/main" id="{62F466E7-84BC-443F-81A0-65DE76114479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13;p37">
              <a:extLst>
                <a:ext uri="{FF2B5EF4-FFF2-40B4-BE49-F238E27FC236}">
                  <a16:creationId xmlns:a16="http://schemas.microsoft.com/office/drawing/2014/main" id="{11082777-03C3-4CBE-B9F2-084C0176D57D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14;p37">
              <a:extLst>
                <a:ext uri="{FF2B5EF4-FFF2-40B4-BE49-F238E27FC236}">
                  <a16:creationId xmlns:a16="http://schemas.microsoft.com/office/drawing/2014/main" id="{DA13EDDE-BCBC-4191-9C33-EB7A00ECB5C5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5;p37">
              <a:extLst>
                <a:ext uri="{FF2B5EF4-FFF2-40B4-BE49-F238E27FC236}">
                  <a16:creationId xmlns:a16="http://schemas.microsoft.com/office/drawing/2014/main" id="{54360BD1-4DC5-423D-8BF9-E5BA2DE61C7D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6;p37">
              <a:extLst>
                <a:ext uri="{FF2B5EF4-FFF2-40B4-BE49-F238E27FC236}">
                  <a16:creationId xmlns:a16="http://schemas.microsoft.com/office/drawing/2014/main" id="{229EAD59-489B-4304-AD94-7B1FA437A3FC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7;p37">
              <a:extLst>
                <a:ext uri="{FF2B5EF4-FFF2-40B4-BE49-F238E27FC236}">
                  <a16:creationId xmlns:a16="http://schemas.microsoft.com/office/drawing/2014/main" id="{6A266D27-06BA-4AA4-BF91-FDA4EDEA69CB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8;p37">
              <a:extLst>
                <a:ext uri="{FF2B5EF4-FFF2-40B4-BE49-F238E27FC236}">
                  <a16:creationId xmlns:a16="http://schemas.microsoft.com/office/drawing/2014/main" id="{1BEF7852-249A-46B3-9FC4-6F74A6FA043E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9;p37">
              <a:extLst>
                <a:ext uri="{FF2B5EF4-FFF2-40B4-BE49-F238E27FC236}">
                  <a16:creationId xmlns:a16="http://schemas.microsoft.com/office/drawing/2014/main" id="{B57AABBF-6D1D-4CE2-9518-19BC5AB1AD8F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20;p37">
              <a:extLst>
                <a:ext uri="{FF2B5EF4-FFF2-40B4-BE49-F238E27FC236}">
                  <a16:creationId xmlns:a16="http://schemas.microsoft.com/office/drawing/2014/main" id="{667CF43D-733D-4A0C-A7BD-3B3674244216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21;p37">
              <a:extLst>
                <a:ext uri="{FF2B5EF4-FFF2-40B4-BE49-F238E27FC236}">
                  <a16:creationId xmlns:a16="http://schemas.microsoft.com/office/drawing/2014/main" id="{FB429824-0E38-4BE6-A67C-5174419A5811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22;p37">
              <a:extLst>
                <a:ext uri="{FF2B5EF4-FFF2-40B4-BE49-F238E27FC236}">
                  <a16:creationId xmlns:a16="http://schemas.microsoft.com/office/drawing/2014/main" id="{703F51BB-26FE-4722-A520-09106B12776B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23;p37">
              <a:extLst>
                <a:ext uri="{FF2B5EF4-FFF2-40B4-BE49-F238E27FC236}">
                  <a16:creationId xmlns:a16="http://schemas.microsoft.com/office/drawing/2014/main" id="{E4FA5C73-016E-4930-A3F0-43A277EF5DCA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24;p37">
              <a:extLst>
                <a:ext uri="{FF2B5EF4-FFF2-40B4-BE49-F238E27FC236}">
                  <a16:creationId xmlns:a16="http://schemas.microsoft.com/office/drawing/2014/main" id="{46A522C1-9B9F-4B85-874D-50CBA88392C7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5;p37">
              <a:extLst>
                <a:ext uri="{FF2B5EF4-FFF2-40B4-BE49-F238E27FC236}">
                  <a16:creationId xmlns:a16="http://schemas.microsoft.com/office/drawing/2014/main" id="{9E396A54-07C0-4947-8659-D147196BBFAD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6;p37">
              <a:extLst>
                <a:ext uri="{FF2B5EF4-FFF2-40B4-BE49-F238E27FC236}">
                  <a16:creationId xmlns:a16="http://schemas.microsoft.com/office/drawing/2014/main" id="{AE8A48C1-2024-43CE-99A2-EF40544546AA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7;p37">
              <a:extLst>
                <a:ext uri="{FF2B5EF4-FFF2-40B4-BE49-F238E27FC236}">
                  <a16:creationId xmlns:a16="http://schemas.microsoft.com/office/drawing/2014/main" id="{61B07C93-3E5F-4F27-9004-BE5BDB53F5DE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8;p37">
              <a:extLst>
                <a:ext uri="{FF2B5EF4-FFF2-40B4-BE49-F238E27FC236}">
                  <a16:creationId xmlns:a16="http://schemas.microsoft.com/office/drawing/2014/main" id="{E529E0AF-32A8-4930-A5AA-EFF604A2EB6C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9;p37">
              <a:extLst>
                <a:ext uri="{FF2B5EF4-FFF2-40B4-BE49-F238E27FC236}">
                  <a16:creationId xmlns:a16="http://schemas.microsoft.com/office/drawing/2014/main" id="{67E0AE67-0D0E-4176-B2F4-C2999A85FA90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30;p37">
              <a:extLst>
                <a:ext uri="{FF2B5EF4-FFF2-40B4-BE49-F238E27FC236}">
                  <a16:creationId xmlns:a16="http://schemas.microsoft.com/office/drawing/2014/main" id="{F9F633CB-D989-4CCD-8F82-CA558BD43479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31;p37">
              <a:extLst>
                <a:ext uri="{FF2B5EF4-FFF2-40B4-BE49-F238E27FC236}">
                  <a16:creationId xmlns:a16="http://schemas.microsoft.com/office/drawing/2014/main" id="{F8D641CE-E156-49F8-B8AA-2FD10818BC12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32;p37">
              <a:extLst>
                <a:ext uri="{FF2B5EF4-FFF2-40B4-BE49-F238E27FC236}">
                  <a16:creationId xmlns:a16="http://schemas.microsoft.com/office/drawing/2014/main" id="{38CC5813-16CD-4D51-8CDD-236E2D104277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33;p37">
              <a:extLst>
                <a:ext uri="{FF2B5EF4-FFF2-40B4-BE49-F238E27FC236}">
                  <a16:creationId xmlns:a16="http://schemas.microsoft.com/office/drawing/2014/main" id="{77DA40D9-944B-4AA0-84AD-643BD8A120AC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34;p37">
              <a:extLst>
                <a:ext uri="{FF2B5EF4-FFF2-40B4-BE49-F238E27FC236}">
                  <a16:creationId xmlns:a16="http://schemas.microsoft.com/office/drawing/2014/main" id="{83F07C46-27F0-4C9F-8CC3-83D474482BDA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5;p37">
              <a:extLst>
                <a:ext uri="{FF2B5EF4-FFF2-40B4-BE49-F238E27FC236}">
                  <a16:creationId xmlns:a16="http://schemas.microsoft.com/office/drawing/2014/main" id="{5DEAB8D2-E267-41B4-9616-BE54CA644600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6;p37">
              <a:extLst>
                <a:ext uri="{FF2B5EF4-FFF2-40B4-BE49-F238E27FC236}">
                  <a16:creationId xmlns:a16="http://schemas.microsoft.com/office/drawing/2014/main" id="{E54E1241-D557-4B07-ADBA-8D4AAACC3FB5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7;p37">
              <a:extLst>
                <a:ext uri="{FF2B5EF4-FFF2-40B4-BE49-F238E27FC236}">
                  <a16:creationId xmlns:a16="http://schemas.microsoft.com/office/drawing/2014/main" id="{E5F46375-AA1C-4D1B-8ABC-41050E7BB0F9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38;p37">
              <a:extLst>
                <a:ext uri="{FF2B5EF4-FFF2-40B4-BE49-F238E27FC236}">
                  <a16:creationId xmlns:a16="http://schemas.microsoft.com/office/drawing/2014/main" id="{665A11DF-17E5-4A1B-B66B-84BAB99D98D0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39;p37">
              <a:extLst>
                <a:ext uri="{FF2B5EF4-FFF2-40B4-BE49-F238E27FC236}">
                  <a16:creationId xmlns:a16="http://schemas.microsoft.com/office/drawing/2014/main" id="{726A5441-1B36-45F3-B0D1-487D04F0A5A1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40;p37">
              <a:extLst>
                <a:ext uri="{FF2B5EF4-FFF2-40B4-BE49-F238E27FC236}">
                  <a16:creationId xmlns:a16="http://schemas.microsoft.com/office/drawing/2014/main" id="{C47A228F-0005-4300-B779-914986D8869F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1;p37">
              <a:extLst>
                <a:ext uri="{FF2B5EF4-FFF2-40B4-BE49-F238E27FC236}">
                  <a16:creationId xmlns:a16="http://schemas.microsoft.com/office/drawing/2014/main" id="{C320D8FB-056E-4359-ABC2-CACBA30B8884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42;p37">
              <a:extLst>
                <a:ext uri="{FF2B5EF4-FFF2-40B4-BE49-F238E27FC236}">
                  <a16:creationId xmlns:a16="http://schemas.microsoft.com/office/drawing/2014/main" id="{33B76CE7-F4A8-4002-AB83-2239B0734016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43;p37">
              <a:extLst>
                <a:ext uri="{FF2B5EF4-FFF2-40B4-BE49-F238E27FC236}">
                  <a16:creationId xmlns:a16="http://schemas.microsoft.com/office/drawing/2014/main" id="{74459A00-01BD-41C6-B9A9-3ACD08686358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44;p37">
              <a:extLst>
                <a:ext uri="{FF2B5EF4-FFF2-40B4-BE49-F238E27FC236}">
                  <a16:creationId xmlns:a16="http://schemas.microsoft.com/office/drawing/2014/main" id="{BA285C96-0C47-4382-AA33-0B83C893C1F0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5;p37">
              <a:extLst>
                <a:ext uri="{FF2B5EF4-FFF2-40B4-BE49-F238E27FC236}">
                  <a16:creationId xmlns:a16="http://schemas.microsoft.com/office/drawing/2014/main" id="{DB725ED1-57D1-4C01-8673-56286F50817C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6;p37">
              <a:extLst>
                <a:ext uri="{FF2B5EF4-FFF2-40B4-BE49-F238E27FC236}">
                  <a16:creationId xmlns:a16="http://schemas.microsoft.com/office/drawing/2014/main" id="{B7433B0B-2023-4EDE-91C5-278F3C57DDD4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7;p37">
              <a:extLst>
                <a:ext uri="{FF2B5EF4-FFF2-40B4-BE49-F238E27FC236}">
                  <a16:creationId xmlns:a16="http://schemas.microsoft.com/office/drawing/2014/main" id="{A7F22A99-48B8-4B03-9F94-6BC5097736D8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8;p37">
              <a:extLst>
                <a:ext uri="{FF2B5EF4-FFF2-40B4-BE49-F238E27FC236}">
                  <a16:creationId xmlns:a16="http://schemas.microsoft.com/office/drawing/2014/main" id="{10FA425A-C83B-497C-BA90-9829D96B9DCA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9;p37">
              <a:extLst>
                <a:ext uri="{FF2B5EF4-FFF2-40B4-BE49-F238E27FC236}">
                  <a16:creationId xmlns:a16="http://schemas.microsoft.com/office/drawing/2014/main" id="{88A1D8BD-0495-4965-A5AC-59D4E224EFD6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50;p37">
              <a:extLst>
                <a:ext uri="{FF2B5EF4-FFF2-40B4-BE49-F238E27FC236}">
                  <a16:creationId xmlns:a16="http://schemas.microsoft.com/office/drawing/2014/main" id="{FF64FC00-6F6A-4D32-BA86-2DC87542A5C6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51;p37">
              <a:extLst>
                <a:ext uri="{FF2B5EF4-FFF2-40B4-BE49-F238E27FC236}">
                  <a16:creationId xmlns:a16="http://schemas.microsoft.com/office/drawing/2014/main" id="{590151A3-E6EB-4B51-B941-5B47E8FE81CA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52;p37">
              <a:extLst>
                <a:ext uri="{FF2B5EF4-FFF2-40B4-BE49-F238E27FC236}">
                  <a16:creationId xmlns:a16="http://schemas.microsoft.com/office/drawing/2014/main" id="{62A6ED27-1D76-4206-8013-71CDDCC9C4EA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53;p37">
              <a:extLst>
                <a:ext uri="{FF2B5EF4-FFF2-40B4-BE49-F238E27FC236}">
                  <a16:creationId xmlns:a16="http://schemas.microsoft.com/office/drawing/2014/main" id="{3B67198B-880C-4A54-A0E9-68E2027C86F5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54;p37">
              <a:extLst>
                <a:ext uri="{FF2B5EF4-FFF2-40B4-BE49-F238E27FC236}">
                  <a16:creationId xmlns:a16="http://schemas.microsoft.com/office/drawing/2014/main" id="{F297751E-B1B8-4F3F-80EE-454D2E6E2A6E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5;p37">
              <a:extLst>
                <a:ext uri="{FF2B5EF4-FFF2-40B4-BE49-F238E27FC236}">
                  <a16:creationId xmlns:a16="http://schemas.microsoft.com/office/drawing/2014/main" id="{87BE5C58-E5FA-4A23-9ABA-E5C1203EC1EA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56;p37">
              <a:extLst>
                <a:ext uri="{FF2B5EF4-FFF2-40B4-BE49-F238E27FC236}">
                  <a16:creationId xmlns:a16="http://schemas.microsoft.com/office/drawing/2014/main" id="{C0B9C442-B0B2-461B-A1D4-02B2F40B0086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57;p37">
              <a:extLst>
                <a:ext uri="{FF2B5EF4-FFF2-40B4-BE49-F238E27FC236}">
                  <a16:creationId xmlns:a16="http://schemas.microsoft.com/office/drawing/2014/main" id="{C1226158-5316-4348-AEF2-ACF6A3355B5E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58;p37">
              <a:extLst>
                <a:ext uri="{FF2B5EF4-FFF2-40B4-BE49-F238E27FC236}">
                  <a16:creationId xmlns:a16="http://schemas.microsoft.com/office/drawing/2014/main" id="{14C23A84-15F9-43E8-BF50-D092B2E94E6B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59;p37">
              <a:extLst>
                <a:ext uri="{FF2B5EF4-FFF2-40B4-BE49-F238E27FC236}">
                  <a16:creationId xmlns:a16="http://schemas.microsoft.com/office/drawing/2014/main" id="{1B199CBE-078F-4A47-B253-BDA38C3FFC8B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60;p37">
              <a:extLst>
                <a:ext uri="{FF2B5EF4-FFF2-40B4-BE49-F238E27FC236}">
                  <a16:creationId xmlns:a16="http://schemas.microsoft.com/office/drawing/2014/main" id="{60145DFC-7C49-443C-81A6-FC178677EF94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61;p37">
              <a:extLst>
                <a:ext uri="{FF2B5EF4-FFF2-40B4-BE49-F238E27FC236}">
                  <a16:creationId xmlns:a16="http://schemas.microsoft.com/office/drawing/2014/main" id="{0A88A10F-9159-4F7C-9976-8809E1267477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62;p37">
              <a:extLst>
                <a:ext uri="{FF2B5EF4-FFF2-40B4-BE49-F238E27FC236}">
                  <a16:creationId xmlns:a16="http://schemas.microsoft.com/office/drawing/2014/main" id="{FE6D1D65-057C-4D6D-B13A-C893413CECFE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63;p37">
              <a:extLst>
                <a:ext uri="{FF2B5EF4-FFF2-40B4-BE49-F238E27FC236}">
                  <a16:creationId xmlns:a16="http://schemas.microsoft.com/office/drawing/2014/main" id="{17FAABB0-9AE4-412B-B18C-63C425523ECA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64;p37">
              <a:extLst>
                <a:ext uri="{FF2B5EF4-FFF2-40B4-BE49-F238E27FC236}">
                  <a16:creationId xmlns:a16="http://schemas.microsoft.com/office/drawing/2014/main" id="{08DA6328-B106-4514-BF1F-18B958740D74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65;p37">
              <a:extLst>
                <a:ext uri="{FF2B5EF4-FFF2-40B4-BE49-F238E27FC236}">
                  <a16:creationId xmlns:a16="http://schemas.microsoft.com/office/drawing/2014/main" id="{32C70AE8-C811-4000-844B-25AA6BA84105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66;p37">
              <a:extLst>
                <a:ext uri="{FF2B5EF4-FFF2-40B4-BE49-F238E27FC236}">
                  <a16:creationId xmlns:a16="http://schemas.microsoft.com/office/drawing/2014/main" id="{8DB40DBD-2C48-46F7-A639-897959A6A499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67;p37">
              <a:extLst>
                <a:ext uri="{FF2B5EF4-FFF2-40B4-BE49-F238E27FC236}">
                  <a16:creationId xmlns:a16="http://schemas.microsoft.com/office/drawing/2014/main" id="{846D319A-E01B-49BB-99BC-EA8AB9394829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68;p37">
              <a:extLst>
                <a:ext uri="{FF2B5EF4-FFF2-40B4-BE49-F238E27FC236}">
                  <a16:creationId xmlns:a16="http://schemas.microsoft.com/office/drawing/2014/main" id="{147517D4-F591-4B98-BFCE-213A13200F18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69;p37">
              <a:extLst>
                <a:ext uri="{FF2B5EF4-FFF2-40B4-BE49-F238E27FC236}">
                  <a16:creationId xmlns:a16="http://schemas.microsoft.com/office/drawing/2014/main" id="{AEE4C826-FE66-4ABC-B842-83680BD93616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70;p37">
              <a:extLst>
                <a:ext uri="{FF2B5EF4-FFF2-40B4-BE49-F238E27FC236}">
                  <a16:creationId xmlns:a16="http://schemas.microsoft.com/office/drawing/2014/main" id="{711998DD-0515-4B00-9C54-F6396E219F7A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71;p37">
              <a:extLst>
                <a:ext uri="{FF2B5EF4-FFF2-40B4-BE49-F238E27FC236}">
                  <a16:creationId xmlns:a16="http://schemas.microsoft.com/office/drawing/2014/main" id="{6B926C40-F020-4569-9572-D576AD9EF3FA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72;p37">
              <a:extLst>
                <a:ext uri="{FF2B5EF4-FFF2-40B4-BE49-F238E27FC236}">
                  <a16:creationId xmlns:a16="http://schemas.microsoft.com/office/drawing/2014/main" id="{2D76C500-CA62-40C7-9535-9042978E6BC2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73;p37">
              <a:extLst>
                <a:ext uri="{FF2B5EF4-FFF2-40B4-BE49-F238E27FC236}">
                  <a16:creationId xmlns:a16="http://schemas.microsoft.com/office/drawing/2014/main" id="{8BEADA71-8D5D-4A69-AB52-4AE5E4022B32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74;p37">
              <a:extLst>
                <a:ext uri="{FF2B5EF4-FFF2-40B4-BE49-F238E27FC236}">
                  <a16:creationId xmlns:a16="http://schemas.microsoft.com/office/drawing/2014/main" id="{9F23CC72-305E-4739-9D0F-2FF48A01CEF9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75;p37">
              <a:extLst>
                <a:ext uri="{FF2B5EF4-FFF2-40B4-BE49-F238E27FC236}">
                  <a16:creationId xmlns:a16="http://schemas.microsoft.com/office/drawing/2014/main" id="{4F46EC0D-15D0-41DD-93CA-8DE1251556AA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76;p37">
              <a:extLst>
                <a:ext uri="{FF2B5EF4-FFF2-40B4-BE49-F238E27FC236}">
                  <a16:creationId xmlns:a16="http://schemas.microsoft.com/office/drawing/2014/main" id="{C1F566FD-9FD2-4802-BECA-A79DD7A4DA11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77;p37">
              <a:extLst>
                <a:ext uri="{FF2B5EF4-FFF2-40B4-BE49-F238E27FC236}">
                  <a16:creationId xmlns:a16="http://schemas.microsoft.com/office/drawing/2014/main" id="{FD614AC5-A402-4EC0-A618-9F27B698AD4B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78;p37">
              <a:extLst>
                <a:ext uri="{FF2B5EF4-FFF2-40B4-BE49-F238E27FC236}">
                  <a16:creationId xmlns:a16="http://schemas.microsoft.com/office/drawing/2014/main" id="{81519E24-0DE0-441B-A354-DBEA3E858338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79;p37">
              <a:extLst>
                <a:ext uri="{FF2B5EF4-FFF2-40B4-BE49-F238E27FC236}">
                  <a16:creationId xmlns:a16="http://schemas.microsoft.com/office/drawing/2014/main" id="{49E77641-F055-4856-ADBB-23C8D106EA69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80;p37">
              <a:extLst>
                <a:ext uri="{FF2B5EF4-FFF2-40B4-BE49-F238E27FC236}">
                  <a16:creationId xmlns:a16="http://schemas.microsoft.com/office/drawing/2014/main" id="{1ABE606F-CA00-42E2-A6E5-0D60B149B886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81;p37">
              <a:extLst>
                <a:ext uri="{FF2B5EF4-FFF2-40B4-BE49-F238E27FC236}">
                  <a16:creationId xmlns:a16="http://schemas.microsoft.com/office/drawing/2014/main" id="{9A1787EF-B00E-48C2-9628-C269474289DA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82;p37">
              <a:extLst>
                <a:ext uri="{FF2B5EF4-FFF2-40B4-BE49-F238E27FC236}">
                  <a16:creationId xmlns:a16="http://schemas.microsoft.com/office/drawing/2014/main" id="{D71D0EF6-877A-42C6-9BB1-B6B56F8F77A0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83;p37">
              <a:extLst>
                <a:ext uri="{FF2B5EF4-FFF2-40B4-BE49-F238E27FC236}">
                  <a16:creationId xmlns:a16="http://schemas.microsoft.com/office/drawing/2014/main" id="{659F1AD0-545B-473A-87D7-58570E7ADC79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84;p37">
              <a:extLst>
                <a:ext uri="{FF2B5EF4-FFF2-40B4-BE49-F238E27FC236}">
                  <a16:creationId xmlns:a16="http://schemas.microsoft.com/office/drawing/2014/main" id="{3B685C7B-64DB-47BA-AF83-2493B60B7E36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85;p37">
              <a:extLst>
                <a:ext uri="{FF2B5EF4-FFF2-40B4-BE49-F238E27FC236}">
                  <a16:creationId xmlns:a16="http://schemas.microsoft.com/office/drawing/2014/main" id="{2CADDE0B-5BFE-44AB-8508-43D3BD5F7A27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86;p37">
              <a:extLst>
                <a:ext uri="{FF2B5EF4-FFF2-40B4-BE49-F238E27FC236}">
                  <a16:creationId xmlns:a16="http://schemas.microsoft.com/office/drawing/2014/main" id="{DCB19378-15A3-4CAC-B9E4-7255727920D4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87;p37">
              <a:extLst>
                <a:ext uri="{FF2B5EF4-FFF2-40B4-BE49-F238E27FC236}">
                  <a16:creationId xmlns:a16="http://schemas.microsoft.com/office/drawing/2014/main" id="{0EE6798A-74D5-48F8-AB29-145E78ABA651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88;p37">
              <a:extLst>
                <a:ext uri="{FF2B5EF4-FFF2-40B4-BE49-F238E27FC236}">
                  <a16:creationId xmlns:a16="http://schemas.microsoft.com/office/drawing/2014/main" id="{3DA35E3B-E222-4823-AA14-1B960F3B3FF0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89;p37">
              <a:extLst>
                <a:ext uri="{FF2B5EF4-FFF2-40B4-BE49-F238E27FC236}">
                  <a16:creationId xmlns:a16="http://schemas.microsoft.com/office/drawing/2014/main" id="{F73583F2-5FC2-4048-909F-477BC83BED26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90;p37">
              <a:extLst>
                <a:ext uri="{FF2B5EF4-FFF2-40B4-BE49-F238E27FC236}">
                  <a16:creationId xmlns:a16="http://schemas.microsoft.com/office/drawing/2014/main" id="{CED24CA7-2A60-4C10-8B97-EDAF50E02D4B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91;p37">
              <a:extLst>
                <a:ext uri="{FF2B5EF4-FFF2-40B4-BE49-F238E27FC236}">
                  <a16:creationId xmlns:a16="http://schemas.microsoft.com/office/drawing/2014/main" id="{E939C475-82DC-4F70-BDED-E92F37BD8805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92;p37">
              <a:extLst>
                <a:ext uri="{FF2B5EF4-FFF2-40B4-BE49-F238E27FC236}">
                  <a16:creationId xmlns:a16="http://schemas.microsoft.com/office/drawing/2014/main" id="{638BDA86-AA56-4302-B3A1-5FC1D5A2B483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93;p37">
              <a:extLst>
                <a:ext uri="{FF2B5EF4-FFF2-40B4-BE49-F238E27FC236}">
                  <a16:creationId xmlns:a16="http://schemas.microsoft.com/office/drawing/2014/main" id="{6681D15E-FF18-4872-AD75-5716614411F0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94;p37">
              <a:extLst>
                <a:ext uri="{FF2B5EF4-FFF2-40B4-BE49-F238E27FC236}">
                  <a16:creationId xmlns:a16="http://schemas.microsoft.com/office/drawing/2014/main" id="{EAED542B-AEFD-46F2-AC60-275711B61EB9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95;p37">
              <a:extLst>
                <a:ext uri="{FF2B5EF4-FFF2-40B4-BE49-F238E27FC236}">
                  <a16:creationId xmlns:a16="http://schemas.microsoft.com/office/drawing/2014/main" id="{542C7D78-3823-4834-8785-92FD7E8B517E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96;p37">
              <a:extLst>
                <a:ext uri="{FF2B5EF4-FFF2-40B4-BE49-F238E27FC236}">
                  <a16:creationId xmlns:a16="http://schemas.microsoft.com/office/drawing/2014/main" id="{964DA57A-11E2-4585-B8FE-5848ECAE4365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97;p37">
              <a:extLst>
                <a:ext uri="{FF2B5EF4-FFF2-40B4-BE49-F238E27FC236}">
                  <a16:creationId xmlns:a16="http://schemas.microsoft.com/office/drawing/2014/main" id="{A4BB48D6-739F-461E-9684-451305CE79C4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98;p37">
              <a:extLst>
                <a:ext uri="{FF2B5EF4-FFF2-40B4-BE49-F238E27FC236}">
                  <a16:creationId xmlns:a16="http://schemas.microsoft.com/office/drawing/2014/main" id="{F79B2E77-1796-4784-8AE2-B90E5FC74F57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99;p37">
              <a:extLst>
                <a:ext uri="{FF2B5EF4-FFF2-40B4-BE49-F238E27FC236}">
                  <a16:creationId xmlns:a16="http://schemas.microsoft.com/office/drawing/2014/main" id="{AFC29319-ACE2-4503-A3AE-AEE47B2BF84F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00;p37">
              <a:extLst>
                <a:ext uri="{FF2B5EF4-FFF2-40B4-BE49-F238E27FC236}">
                  <a16:creationId xmlns:a16="http://schemas.microsoft.com/office/drawing/2014/main" id="{0F05211B-2D4B-4FF7-AAB7-2C235D365654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01;p37">
              <a:extLst>
                <a:ext uri="{FF2B5EF4-FFF2-40B4-BE49-F238E27FC236}">
                  <a16:creationId xmlns:a16="http://schemas.microsoft.com/office/drawing/2014/main" id="{3DC2A6E1-CD21-4DC3-99F9-B53B8AE17198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02;p37">
              <a:extLst>
                <a:ext uri="{FF2B5EF4-FFF2-40B4-BE49-F238E27FC236}">
                  <a16:creationId xmlns:a16="http://schemas.microsoft.com/office/drawing/2014/main" id="{05627BCB-8001-4DFF-91A5-36C69D8F516D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03;p37">
              <a:extLst>
                <a:ext uri="{FF2B5EF4-FFF2-40B4-BE49-F238E27FC236}">
                  <a16:creationId xmlns:a16="http://schemas.microsoft.com/office/drawing/2014/main" id="{E551F503-25F0-4DD0-8388-5B8D957EB472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04;p37">
              <a:extLst>
                <a:ext uri="{FF2B5EF4-FFF2-40B4-BE49-F238E27FC236}">
                  <a16:creationId xmlns:a16="http://schemas.microsoft.com/office/drawing/2014/main" id="{CE6F9BAC-54FB-4FC5-9E31-00AA72C32089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05;p37">
              <a:extLst>
                <a:ext uri="{FF2B5EF4-FFF2-40B4-BE49-F238E27FC236}">
                  <a16:creationId xmlns:a16="http://schemas.microsoft.com/office/drawing/2014/main" id="{7722C143-EAFE-4B87-8FFF-BFDD5F8F65F9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06;p37">
              <a:extLst>
                <a:ext uri="{FF2B5EF4-FFF2-40B4-BE49-F238E27FC236}">
                  <a16:creationId xmlns:a16="http://schemas.microsoft.com/office/drawing/2014/main" id="{EEE6056B-E4B4-42E4-A8F4-ECCA2668C31C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07;p37">
              <a:extLst>
                <a:ext uri="{FF2B5EF4-FFF2-40B4-BE49-F238E27FC236}">
                  <a16:creationId xmlns:a16="http://schemas.microsoft.com/office/drawing/2014/main" id="{9D0F58CC-ED5F-45CD-A94D-C964B2EC5627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08;p37">
              <a:extLst>
                <a:ext uri="{FF2B5EF4-FFF2-40B4-BE49-F238E27FC236}">
                  <a16:creationId xmlns:a16="http://schemas.microsoft.com/office/drawing/2014/main" id="{9D823859-0D9C-4242-8A07-EF2CCDE41E97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09;p37">
              <a:extLst>
                <a:ext uri="{FF2B5EF4-FFF2-40B4-BE49-F238E27FC236}">
                  <a16:creationId xmlns:a16="http://schemas.microsoft.com/office/drawing/2014/main" id="{6ACD4D73-7BB4-48A7-B270-8A3039218B21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10;p37">
              <a:extLst>
                <a:ext uri="{FF2B5EF4-FFF2-40B4-BE49-F238E27FC236}">
                  <a16:creationId xmlns:a16="http://schemas.microsoft.com/office/drawing/2014/main" id="{207CAF89-EA48-4541-B423-6BBBD4FF30E0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11;p37">
              <a:extLst>
                <a:ext uri="{FF2B5EF4-FFF2-40B4-BE49-F238E27FC236}">
                  <a16:creationId xmlns:a16="http://schemas.microsoft.com/office/drawing/2014/main" id="{259CC998-6F60-4BB2-B44B-0BEC0B7AC0AF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12;p37">
              <a:extLst>
                <a:ext uri="{FF2B5EF4-FFF2-40B4-BE49-F238E27FC236}">
                  <a16:creationId xmlns:a16="http://schemas.microsoft.com/office/drawing/2014/main" id="{7BAFA943-C7C8-4BA8-B07B-7079F1C1EA96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13;p37">
              <a:extLst>
                <a:ext uri="{FF2B5EF4-FFF2-40B4-BE49-F238E27FC236}">
                  <a16:creationId xmlns:a16="http://schemas.microsoft.com/office/drawing/2014/main" id="{A4D20161-7B95-4861-BFD7-D8190886205A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14;p37">
              <a:extLst>
                <a:ext uri="{FF2B5EF4-FFF2-40B4-BE49-F238E27FC236}">
                  <a16:creationId xmlns:a16="http://schemas.microsoft.com/office/drawing/2014/main" id="{D07A6883-1D1B-4F0D-A817-C73429052182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15;p37">
              <a:extLst>
                <a:ext uri="{FF2B5EF4-FFF2-40B4-BE49-F238E27FC236}">
                  <a16:creationId xmlns:a16="http://schemas.microsoft.com/office/drawing/2014/main" id="{F6B6C564-F64D-4DA4-9A55-A22AE00B0FC0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16;p37">
              <a:extLst>
                <a:ext uri="{FF2B5EF4-FFF2-40B4-BE49-F238E27FC236}">
                  <a16:creationId xmlns:a16="http://schemas.microsoft.com/office/drawing/2014/main" id="{47A5FD11-68E6-4958-BC7A-8298F15A5B8D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17;p37">
              <a:extLst>
                <a:ext uri="{FF2B5EF4-FFF2-40B4-BE49-F238E27FC236}">
                  <a16:creationId xmlns:a16="http://schemas.microsoft.com/office/drawing/2014/main" id="{640649A4-0A7B-40F7-A1BF-3C031A7D7F90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18;p37">
              <a:extLst>
                <a:ext uri="{FF2B5EF4-FFF2-40B4-BE49-F238E27FC236}">
                  <a16:creationId xmlns:a16="http://schemas.microsoft.com/office/drawing/2014/main" id="{76DC5C73-9F85-424F-81F0-09CDA8A6E011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19;p37">
              <a:extLst>
                <a:ext uri="{FF2B5EF4-FFF2-40B4-BE49-F238E27FC236}">
                  <a16:creationId xmlns:a16="http://schemas.microsoft.com/office/drawing/2014/main" id="{00D9216C-B93C-40E8-9047-1E84E452E85E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20;p37">
              <a:extLst>
                <a:ext uri="{FF2B5EF4-FFF2-40B4-BE49-F238E27FC236}">
                  <a16:creationId xmlns:a16="http://schemas.microsoft.com/office/drawing/2014/main" id="{FB98BBD7-0338-43F0-A0D8-BA6F2DC984FB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21;p37">
              <a:extLst>
                <a:ext uri="{FF2B5EF4-FFF2-40B4-BE49-F238E27FC236}">
                  <a16:creationId xmlns:a16="http://schemas.microsoft.com/office/drawing/2014/main" id="{67D882A5-0BC1-467D-90B8-965DBA17A1CE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22;p37">
              <a:extLst>
                <a:ext uri="{FF2B5EF4-FFF2-40B4-BE49-F238E27FC236}">
                  <a16:creationId xmlns:a16="http://schemas.microsoft.com/office/drawing/2014/main" id="{295D4168-1B34-41DB-90CC-6AA8B21EED66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23;p37">
              <a:extLst>
                <a:ext uri="{FF2B5EF4-FFF2-40B4-BE49-F238E27FC236}">
                  <a16:creationId xmlns:a16="http://schemas.microsoft.com/office/drawing/2014/main" id="{B4F4C65E-5145-4AD3-8D5D-AB24BF7FC6C5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24;p37">
              <a:extLst>
                <a:ext uri="{FF2B5EF4-FFF2-40B4-BE49-F238E27FC236}">
                  <a16:creationId xmlns:a16="http://schemas.microsoft.com/office/drawing/2014/main" id="{34560BF6-C45D-413B-BADF-748F10D30A7C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5;p37">
              <a:extLst>
                <a:ext uri="{FF2B5EF4-FFF2-40B4-BE49-F238E27FC236}">
                  <a16:creationId xmlns:a16="http://schemas.microsoft.com/office/drawing/2014/main" id="{AD443091-29F1-4236-83B5-0FFEAE2595A9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26;p37">
              <a:extLst>
                <a:ext uri="{FF2B5EF4-FFF2-40B4-BE49-F238E27FC236}">
                  <a16:creationId xmlns:a16="http://schemas.microsoft.com/office/drawing/2014/main" id="{1EAB616E-B5D9-48B6-9CFC-EBEB2B1046DB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27;p37">
              <a:extLst>
                <a:ext uri="{FF2B5EF4-FFF2-40B4-BE49-F238E27FC236}">
                  <a16:creationId xmlns:a16="http://schemas.microsoft.com/office/drawing/2014/main" id="{301C2012-0E9F-47A8-A247-1D505D0408AF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28;p37">
              <a:extLst>
                <a:ext uri="{FF2B5EF4-FFF2-40B4-BE49-F238E27FC236}">
                  <a16:creationId xmlns:a16="http://schemas.microsoft.com/office/drawing/2014/main" id="{E2B054F9-C2C0-4CFB-9C40-2BA603F3A725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29;p37">
              <a:extLst>
                <a:ext uri="{FF2B5EF4-FFF2-40B4-BE49-F238E27FC236}">
                  <a16:creationId xmlns:a16="http://schemas.microsoft.com/office/drawing/2014/main" id="{4168102D-B81C-452A-98DE-64B6E657B8B1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30;p37">
              <a:extLst>
                <a:ext uri="{FF2B5EF4-FFF2-40B4-BE49-F238E27FC236}">
                  <a16:creationId xmlns:a16="http://schemas.microsoft.com/office/drawing/2014/main" id="{AAF6BC12-2E0B-439E-97AE-6301FF8F07BC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31;p37">
              <a:extLst>
                <a:ext uri="{FF2B5EF4-FFF2-40B4-BE49-F238E27FC236}">
                  <a16:creationId xmlns:a16="http://schemas.microsoft.com/office/drawing/2014/main" id="{7099D2C3-8C36-4531-AF08-1F3A62C6BCAE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32;p37">
              <a:extLst>
                <a:ext uri="{FF2B5EF4-FFF2-40B4-BE49-F238E27FC236}">
                  <a16:creationId xmlns:a16="http://schemas.microsoft.com/office/drawing/2014/main" id="{9B05E9DD-4C3D-432D-B316-0D315F993078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33;p37">
              <a:extLst>
                <a:ext uri="{FF2B5EF4-FFF2-40B4-BE49-F238E27FC236}">
                  <a16:creationId xmlns:a16="http://schemas.microsoft.com/office/drawing/2014/main" id="{4A3A8D51-7BF7-4D61-80DB-8C7760A081DA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34;p37">
              <a:extLst>
                <a:ext uri="{FF2B5EF4-FFF2-40B4-BE49-F238E27FC236}">
                  <a16:creationId xmlns:a16="http://schemas.microsoft.com/office/drawing/2014/main" id="{B9C2D5E4-4F97-428E-97BE-D578006B782E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35;p37">
              <a:extLst>
                <a:ext uri="{FF2B5EF4-FFF2-40B4-BE49-F238E27FC236}">
                  <a16:creationId xmlns:a16="http://schemas.microsoft.com/office/drawing/2014/main" id="{5A1F28D9-C322-4E63-A5E8-0200805E162A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36;p37">
              <a:extLst>
                <a:ext uri="{FF2B5EF4-FFF2-40B4-BE49-F238E27FC236}">
                  <a16:creationId xmlns:a16="http://schemas.microsoft.com/office/drawing/2014/main" id="{AC8D6DC4-35BA-4323-A0CF-9F0F7CB66F19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37;p37">
              <a:extLst>
                <a:ext uri="{FF2B5EF4-FFF2-40B4-BE49-F238E27FC236}">
                  <a16:creationId xmlns:a16="http://schemas.microsoft.com/office/drawing/2014/main" id="{D787CBFF-011A-4701-A410-F038FE149208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38;p37">
              <a:extLst>
                <a:ext uri="{FF2B5EF4-FFF2-40B4-BE49-F238E27FC236}">
                  <a16:creationId xmlns:a16="http://schemas.microsoft.com/office/drawing/2014/main" id="{FA46E9A4-5FFE-43C7-B801-EBD7C07BC922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39;p37">
              <a:extLst>
                <a:ext uri="{FF2B5EF4-FFF2-40B4-BE49-F238E27FC236}">
                  <a16:creationId xmlns:a16="http://schemas.microsoft.com/office/drawing/2014/main" id="{2155CC77-68CD-4B7F-B8BB-73C947A4941A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40;p37">
              <a:extLst>
                <a:ext uri="{FF2B5EF4-FFF2-40B4-BE49-F238E27FC236}">
                  <a16:creationId xmlns:a16="http://schemas.microsoft.com/office/drawing/2014/main" id="{231AFF00-1F31-4F32-9646-CCE7B2C8E585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41;p37">
              <a:extLst>
                <a:ext uri="{FF2B5EF4-FFF2-40B4-BE49-F238E27FC236}">
                  <a16:creationId xmlns:a16="http://schemas.microsoft.com/office/drawing/2014/main" id="{74F8D712-2112-4FF4-BA9D-FB391486F620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42;p37">
              <a:extLst>
                <a:ext uri="{FF2B5EF4-FFF2-40B4-BE49-F238E27FC236}">
                  <a16:creationId xmlns:a16="http://schemas.microsoft.com/office/drawing/2014/main" id="{622A67BA-72E6-4B6E-9B73-004B915734B9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43;p37">
              <a:extLst>
                <a:ext uri="{FF2B5EF4-FFF2-40B4-BE49-F238E27FC236}">
                  <a16:creationId xmlns:a16="http://schemas.microsoft.com/office/drawing/2014/main" id="{128EC3BA-86F6-4A7C-87DD-4677A7C7E8E9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44;p37">
              <a:extLst>
                <a:ext uri="{FF2B5EF4-FFF2-40B4-BE49-F238E27FC236}">
                  <a16:creationId xmlns:a16="http://schemas.microsoft.com/office/drawing/2014/main" id="{5AD49F8B-6F34-4920-8365-752F03056951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45;p37">
              <a:extLst>
                <a:ext uri="{FF2B5EF4-FFF2-40B4-BE49-F238E27FC236}">
                  <a16:creationId xmlns:a16="http://schemas.microsoft.com/office/drawing/2014/main" id="{E851DD70-41D6-4F81-A770-0C796174C5AD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46;p37">
              <a:extLst>
                <a:ext uri="{FF2B5EF4-FFF2-40B4-BE49-F238E27FC236}">
                  <a16:creationId xmlns:a16="http://schemas.microsoft.com/office/drawing/2014/main" id="{1CD2944E-6B1A-4D19-AF6B-CA43CF014BD8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47;p37">
              <a:extLst>
                <a:ext uri="{FF2B5EF4-FFF2-40B4-BE49-F238E27FC236}">
                  <a16:creationId xmlns:a16="http://schemas.microsoft.com/office/drawing/2014/main" id="{1335F64E-2296-4B66-82FE-964762821376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48;p37">
              <a:extLst>
                <a:ext uri="{FF2B5EF4-FFF2-40B4-BE49-F238E27FC236}">
                  <a16:creationId xmlns:a16="http://schemas.microsoft.com/office/drawing/2014/main" id="{F28B70B0-9570-4400-8039-2A08859BB12F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49;p37">
              <a:extLst>
                <a:ext uri="{FF2B5EF4-FFF2-40B4-BE49-F238E27FC236}">
                  <a16:creationId xmlns:a16="http://schemas.microsoft.com/office/drawing/2014/main" id="{02B58CB4-7674-4BE5-84C8-13B26AE939F0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50;p37">
              <a:extLst>
                <a:ext uri="{FF2B5EF4-FFF2-40B4-BE49-F238E27FC236}">
                  <a16:creationId xmlns:a16="http://schemas.microsoft.com/office/drawing/2014/main" id="{A6832653-FE92-4676-89AE-89DF28BD564C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51;p37">
              <a:extLst>
                <a:ext uri="{FF2B5EF4-FFF2-40B4-BE49-F238E27FC236}">
                  <a16:creationId xmlns:a16="http://schemas.microsoft.com/office/drawing/2014/main" id="{5285C669-50D1-4A72-956F-87EA9A9FAE0D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52;p37">
              <a:extLst>
                <a:ext uri="{FF2B5EF4-FFF2-40B4-BE49-F238E27FC236}">
                  <a16:creationId xmlns:a16="http://schemas.microsoft.com/office/drawing/2014/main" id="{69D59D98-2206-4346-A3F8-F766B7AD44CF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53;p37">
              <a:extLst>
                <a:ext uri="{FF2B5EF4-FFF2-40B4-BE49-F238E27FC236}">
                  <a16:creationId xmlns:a16="http://schemas.microsoft.com/office/drawing/2014/main" id="{73CDB956-E6B6-4E6D-B2A5-95F8447AA52C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54;p37">
              <a:extLst>
                <a:ext uri="{FF2B5EF4-FFF2-40B4-BE49-F238E27FC236}">
                  <a16:creationId xmlns:a16="http://schemas.microsoft.com/office/drawing/2014/main" id="{1979FB28-04ED-42F2-B8D6-FF29D284FB89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55;p37">
              <a:extLst>
                <a:ext uri="{FF2B5EF4-FFF2-40B4-BE49-F238E27FC236}">
                  <a16:creationId xmlns:a16="http://schemas.microsoft.com/office/drawing/2014/main" id="{8E348C9C-8E94-49BE-9130-EB9959CD9C4F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56;p37">
              <a:extLst>
                <a:ext uri="{FF2B5EF4-FFF2-40B4-BE49-F238E27FC236}">
                  <a16:creationId xmlns:a16="http://schemas.microsoft.com/office/drawing/2014/main" id="{B5DE397C-3641-42CE-9D8F-C92CBB45B4B6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57;p37">
              <a:extLst>
                <a:ext uri="{FF2B5EF4-FFF2-40B4-BE49-F238E27FC236}">
                  <a16:creationId xmlns:a16="http://schemas.microsoft.com/office/drawing/2014/main" id="{37E216C5-6516-4041-8813-89D4EC1E5DBE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58;p37">
              <a:extLst>
                <a:ext uri="{FF2B5EF4-FFF2-40B4-BE49-F238E27FC236}">
                  <a16:creationId xmlns:a16="http://schemas.microsoft.com/office/drawing/2014/main" id="{5F029FF0-B5DE-4D46-9EE7-B43239CA07E5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59;p37">
              <a:extLst>
                <a:ext uri="{FF2B5EF4-FFF2-40B4-BE49-F238E27FC236}">
                  <a16:creationId xmlns:a16="http://schemas.microsoft.com/office/drawing/2014/main" id="{ADF1BE1E-0845-4D19-9C47-6E296C33B7FC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60;p37">
              <a:extLst>
                <a:ext uri="{FF2B5EF4-FFF2-40B4-BE49-F238E27FC236}">
                  <a16:creationId xmlns:a16="http://schemas.microsoft.com/office/drawing/2014/main" id="{0171D081-AEAC-47B8-A877-41BF406878FD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061;p37">
              <a:extLst>
                <a:ext uri="{FF2B5EF4-FFF2-40B4-BE49-F238E27FC236}">
                  <a16:creationId xmlns:a16="http://schemas.microsoft.com/office/drawing/2014/main" id="{537CADF5-6D4A-4158-8F0C-FBE8D3080E44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062;p37">
              <a:extLst>
                <a:ext uri="{FF2B5EF4-FFF2-40B4-BE49-F238E27FC236}">
                  <a16:creationId xmlns:a16="http://schemas.microsoft.com/office/drawing/2014/main" id="{2D2C0ABE-4023-4345-BBF7-6E9FF9ACA788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063;p37">
              <a:extLst>
                <a:ext uri="{FF2B5EF4-FFF2-40B4-BE49-F238E27FC236}">
                  <a16:creationId xmlns:a16="http://schemas.microsoft.com/office/drawing/2014/main" id="{B91E2A93-61A5-4F93-A749-D4C6F8A1FCB6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064;p37">
              <a:extLst>
                <a:ext uri="{FF2B5EF4-FFF2-40B4-BE49-F238E27FC236}">
                  <a16:creationId xmlns:a16="http://schemas.microsoft.com/office/drawing/2014/main" id="{6338F3D1-E3D6-4BDC-8AE6-DD6C6E205CF6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65;p37">
              <a:extLst>
                <a:ext uri="{FF2B5EF4-FFF2-40B4-BE49-F238E27FC236}">
                  <a16:creationId xmlns:a16="http://schemas.microsoft.com/office/drawing/2014/main" id="{D1242113-4BB7-4EFD-B20B-517927019B29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066;p37">
              <a:extLst>
                <a:ext uri="{FF2B5EF4-FFF2-40B4-BE49-F238E27FC236}">
                  <a16:creationId xmlns:a16="http://schemas.microsoft.com/office/drawing/2014/main" id="{B9A708AD-C873-4B60-822B-6C7F90DFF429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067;p37">
              <a:extLst>
                <a:ext uri="{FF2B5EF4-FFF2-40B4-BE49-F238E27FC236}">
                  <a16:creationId xmlns:a16="http://schemas.microsoft.com/office/drawing/2014/main" id="{D02420F9-3DD6-46E9-BD4E-43906E2F4CCB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068;p37">
              <a:extLst>
                <a:ext uri="{FF2B5EF4-FFF2-40B4-BE49-F238E27FC236}">
                  <a16:creationId xmlns:a16="http://schemas.microsoft.com/office/drawing/2014/main" id="{CC941591-B072-4261-A1E1-261FA951B863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069;p37">
              <a:extLst>
                <a:ext uri="{FF2B5EF4-FFF2-40B4-BE49-F238E27FC236}">
                  <a16:creationId xmlns:a16="http://schemas.microsoft.com/office/drawing/2014/main" id="{67CC1376-7896-4E20-B7B6-B832BFA6529E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070;p37">
              <a:extLst>
                <a:ext uri="{FF2B5EF4-FFF2-40B4-BE49-F238E27FC236}">
                  <a16:creationId xmlns:a16="http://schemas.microsoft.com/office/drawing/2014/main" id="{463FCAA2-7D17-43E6-987F-C71E7D8FC260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071;p37">
              <a:extLst>
                <a:ext uri="{FF2B5EF4-FFF2-40B4-BE49-F238E27FC236}">
                  <a16:creationId xmlns:a16="http://schemas.microsoft.com/office/drawing/2014/main" id="{ABC4ADAF-7ADA-47B6-9049-D269356E8A1D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072;p37">
              <a:extLst>
                <a:ext uri="{FF2B5EF4-FFF2-40B4-BE49-F238E27FC236}">
                  <a16:creationId xmlns:a16="http://schemas.microsoft.com/office/drawing/2014/main" id="{66416C8F-93EF-49AB-BD44-DD652D50337A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73;p37">
              <a:extLst>
                <a:ext uri="{FF2B5EF4-FFF2-40B4-BE49-F238E27FC236}">
                  <a16:creationId xmlns:a16="http://schemas.microsoft.com/office/drawing/2014/main" id="{55E409A1-3D66-4A3E-8968-F526D5E3E9AC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74;p37">
              <a:extLst>
                <a:ext uri="{FF2B5EF4-FFF2-40B4-BE49-F238E27FC236}">
                  <a16:creationId xmlns:a16="http://schemas.microsoft.com/office/drawing/2014/main" id="{2047169D-B600-4864-A47F-AC69EEEFDDD8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75;p37">
              <a:extLst>
                <a:ext uri="{FF2B5EF4-FFF2-40B4-BE49-F238E27FC236}">
                  <a16:creationId xmlns:a16="http://schemas.microsoft.com/office/drawing/2014/main" id="{15673BEB-7087-4E9D-B244-889918CA8191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76;p37">
              <a:extLst>
                <a:ext uri="{FF2B5EF4-FFF2-40B4-BE49-F238E27FC236}">
                  <a16:creationId xmlns:a16="http://schemas.microsoft.com/office/drawing/2014/main" id="{7C2B496E-223D-486D-B37F-E05D5040AAC3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77;p37">
              <a:extLst>
                <a:ext uri="{FF2B5EF4-FFF2-40B4-BE49-F238E27FC236}">
                  <a16:creationId xmlns:a16="http://schemas.microsoft.com/office/drawing/2014/main" id="{CF33C751-70FD-44D2-B0E1-7789079B8EE6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78;p37">
              <a:extLst>
                <a:ext uri="{FF2B5EF4-FFF2-40B4-BE49-F238E27FC236}">
                  <a16:creationId xmlns:a16="http://schemas.microsoft.com/office/drawing/2014/main" id="{CCA66293-9E78-4BAD-9D39-CB6522F44762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79;p37">
              <a:extLst>
                <a:ext uri="{FF2B5EF4-FFF2-40B4-BE49-F238E27FC236}">
                  <a16:creationId xmlns:a16="http://schemas.microsoft.com/office/drawing/2014/main" id="{432A5B1C-1CED-4DAE-B2CB-15D8C9BE9B93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80;p37">
              <a:extLst>
                <a:ext uri="{FF2B5EF4-FFF2-40B4-BE49-F238E27FC236}">
                  <a16:creationId xmlns:a16="http://schemas.microsoft.com/office/drawing/2014/main" id="{EE912A25-CBEA-4824-B82C-A0479E67F2D1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81;p37">
              <a:extLst>
                <a:ext uri="{FF2B5EF4-FFF2-40B4-BE49-F238E27FC236}">
                  <a16:creationId xmlns:a16="http://schemas.microsoft.com/office/drawing/2014/main" id="{7D587C41-E258-467D-B7B7-995BBD6ACA25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82;p37">
              <a:extLst>
                <a:ext uri="{FF2B5EF4-FFF2-40B4-BE49-F238E27FC236}">
                  <a16:creationId xmlns:a16="http://schemas.microsoft.com/office/drawing/2014/main" id="{A26C7C10-7376-401E-A843-FD32A7BC680C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83;p37">
              <a:extLst>
                <a:ext uri="{FF2B5EF4-FFF2-40B4-BE49-F238E27FC236}">
                  <a16:creationId xmlns:a16="http://schemas.microsoft.com/office/drawing/2014/main" id="{C8357AB4-FE6D-4B7B-A110-776A13178A68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84;p37">
              <a:extLst>
                <a:ext uri="{FF2B5EF4-FFF2-40B4-BE49-F238E27FC236}">
                  <a16:creationId xmlns:a16="http://schemas.microsoft.com/office/drawing/2014/main" id="{F01BD727-EA14-46B9-A1C5-3F0AC5ACED0D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85;p37">
              <a:extLst>
                <a:ext uri="{FF2B5EF4-FFF2-40B4-BE49-F238E27FC236}">
                  <a16:creationId xmlns:a16="http://schemas.microsoft.com/office/drawing/2014/main" id="{A77F6701-FFF7-40FC-B2EA-FC0CA4F99123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86;p37">
              <a:extLst>
                <a:ext uri="{FF2B5EF4-FFF2-40B4-BE49-F238E27FC236}">
                  <a16:creationId xmlns:a16="http://schemas.microsoft.com/office/drawing/2014/main" id="{F5D41513-6070-4226-B6F1-48AF700FF1AA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87;p37">
              <a:extLst>
                <a:ext uri="{FF2B5EF4-FFF2-40B4-BE49-F238E27FC236}">
                  <a16:creationId xmlns:a16="http://schemas.microsoft.com/office/drawing/2014/main" id="{ACC75162-FEDB-4043-9203-3A3954473E25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88;p37">
              <a:extLst>
                <a:ext uri="{FF2B5EF4-FFF2-40B4-BE49-F238E27FC236}">
                  <a16:creationId xmlns:a16="http://schemas.microsoft.com/office/drawing/2014/main" id="{92BA175D-B62E-4027-955B-471FABBA3CCB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89;p37">
              <a:extLst>
                <a:ext uri="{FF2B5EF4-FFF2-40B4-BE49-F238E27FC236}">
                  <a16:creationId xmlns:a16="http://schemas.microsoft.com/office/drawing/2014/main" id="{1A0398A3-8971-468B-BA7C-47D56A6BA517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90;p37">
              <a:extLst>
                <a:ext uri="{FF2B5EF4-FFF2-40B4-BE49-F238E27FC236}">
                  <a16:creationId xmlns:a16="http://schemas.microsoft.com/office/drawing/2014/main" id="{BC0C1DC5-6048-4644-9C26-DC7C2676E665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1;p37">
              <a:extLst>
                <a:ext uri="{FF2B5EF4-FFF2-40B4-BE49-F238E27FC236}">
                  <a16:creationId xmlns:a16="http://schemas.microsoft.com/office/drawing/2014/main" id="{6E2AC3BB-E77C-44BA-AEC6-4753F27E28E1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2;p37">
              <a:extLst>
                <a:ext uri="{FF2B5EF4-FFF2-40B4-BE49-F238E27FC236}">
                  <a16:creationId xmlns:a16="http://schemas.microsoft.com/office/drawing/2014/main" id="{ED2CC49F-4ECA-4696-958B-59D8CDC95A30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3;p37">
              <a:extLst>
                <a:ext uri="{FF2B5EF4-FFF2-40B4-BE49-F238E27FC236}">
                  <a16:creationId xmlns:a16="http://schemas.microsoft.com/office/drawing/2014/main" id="{9B3315D5-5CD9-4735-92A3-0BC066856F51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94;p37">
              <a:extLst>
                <a:ext uri="{FF2B5EF4-FFF2-40B4-BE49-F238E27FC236}">
                  <a16:creationId xmlns:a16="http://schemas.microsoft.com/office/drawing/2014/main" id="{AE22A59B-FC59-4338-AFB8-5AE0F1E2322B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95;p37">
              <a:extLst>
                <a:ext uri="{FF2B5EF4-FFF2-40B4-BE49-F238E27FC236}">
                  <a16:creationId xmlns:a16="http://schemas.microsoft.com/office/drawing/2014/main" id="{FE494227-0022-4AC6-BA12-DEC23E375FFA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96;p37">
              <a:extLst>
                <a:ext uri="{FF2B5EF4-FFF2-40B4-BE49-F238E27FC236}">
                  <a16:creationId xmlns:a16="http://schemas.microsoft.com/office/drawing/2014/main" id="{CA122E1F-6085-4F7D-95B5-E6989E0EF839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97;p37">
              <a:extLst>
                <a:ext uri="{FF2B5EF4-FFF2-40B4-BE49-F238E27FC236}">
                  <a16:creationId xmlns:a16="http://schemas.microsoft.com/office/drawing/2014/main" id="{44DB4687-B571-433C-9055-8FCDF7EA358C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98;p37">
              <a:extLst>
                <a:ext uri="{FF2B5EF4-FFF2-40B4-BE49-F238E27FC236}">
                  <a16:creationId xmlns:a16="http://schemas.microsoft.com/office/drawing/2014/main" id="{3F537411-D31E-4503-BB54-889655B0218A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99;p37">
              <a:extLst>
                <a:ext uri="{FF2B5EF4-FFF2-40B4-BE49-F238E27FC236}">
                  <a16:creationId xmlns:a16="http://schemas.microsoft.com/office/drawing/2014/main" id="{CE1A7A3A-91C2-451B-B95F-8C85BD2511CB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00;p37">
              <a:extLst>
                <a:ext uri="{FF2B5EF4-FFF2-40B4-BE49-F238E27FC236}">
                  <a16:creationId xmlns:a16="http://schemas.microsoft.com/office/drawing/2014/main" id="{99D6C780-7F14-492A-BC95-06513E90D0C8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1;p37">
              <a:extLst>
                <a:ext uri="{FF2B5EF4-FFF2-40B4-BE49-F238E27FC236}">
                  <a16:creationId xmlns:a16="http://schemas.microsoft.com/office/drawing/2014/main" id="{F7567F3E-69F3-4D5E-B941-2CD9A0834C7F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2;p37">
              <a:extLst>
                <a:ext uri="{FF2B5EF4-FFF2-40B4-BE49-F238E27FC236}">
                  <a16:creationId xmlns:a16="http://schemas.microsoft.com/office/drawing/2014/main" id="{A320BA86-91D1-4151-B13F-D597A00765A4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3;p37">
              <a:extLst>
                <a:ext uri="{FF2B5EF4-FFF2-40B4-BE49-F238E27FC236}">
                  <a16:creationId xmlns:a16="http://schemas.microsoft.com/office/drawing/2014/main" id="{EE092424-F27F-464E-9BF0-EC31579E7D7E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04;p37">
              <a:extLst>
                <a:ext uri="{FF2B5EF4-FFF2-40B4-BE49-F238E27FC236}">
                  <a16:creationId xmlns:a16="http://schemas.microsoft.com/office/drawing/2014/main" id="{B9631437-FCAC-4DFF-A2FB-67D06F58CB8C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05;p37">
              <a:extLst>
                <a:ext uri="{FF2B5EF4-FFF2-40B4-BE49-F238E27FC236}">
                  <a16:creationId xmlns:a16="http://schemas.microsoft.com/office/drawing/2014/main" id="{14C5F22D-B702-4A85-9C2E-72977A976E68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0E57-A626-E5DB-0DF9-656560AB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Bibliografia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C9B2F-C697-852E-B1B7-A2D0987F2ED0}"/>
              </a:ext>
            </a:extLst>
          </p:cNvPr>
          <p:cNvSpPr txBox="1"/>
          <p:nvPr/>
        </p:nvSpPr>
        <p:spPr>
          <a:xfrm>
            <a:off x="723868" y="1249892"/>
            <a:ext cx="38514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hlinkClick r:id="rId2"/>
              </a:rPr>
              <a:t>https://www.reclameaqui.com.br/empresa/ubs-brazil/lista-reclamacoes/?pagina=3</a:t>
            </a:r>
            <a:r>
              <a:rPr lang="en-US"/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6252E-1AA5-6A73-9D79-013942D16BC2}"/>
              </a:ext>
            </a:extLst>
          </p:cNvPr>
          <p:cNvSpPr txBox="1"/>
          <p:nvPr/>
        </p:nvSpPr>
        <p:spPr>
          <a:xfrm>
            <a:off x="718711" y="1905078"/>
            <a:ext cx="39667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hlinkClick r:id="rId3"/>
              </a:rPr>
              <a:t>https://g1.globo.com/sp/mogi-das-cruzes-suzano/noticia/2021/12/30/pacientes-relatam-demora-para-atendimento-no-hospital-regional-de-ferraz.ghtml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65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305290" y="1230969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291778" y="219191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95016" y="3152855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3346948" y="315285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709067" y="365750"/>
            <a:ext cx="1377045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9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030943" y="136975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Jaciana </a:t>
            </a:r>
            <a:endParaRPr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030943" y="232251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Soares</a:t>
            </a:r>
            <a:endParaRPr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030943" y="329286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Luiz Felipe </a:t>
            </a:r>
            <a:endParaRPr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4048293" y="331915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</a:t>
            </a:r>
            <a:endParaRPr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98402" y="138735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366093" y="23851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407728" y="331185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3450789" y="330315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7" name="Google Shape;2145;p37">
            <a:extLst>
              <a:ext uri="{FF2B5EF4-FFF2-40B4-BE49-F238E27FC236}">
                <a16:creationId xmlns:a16="http://schemas.microsoft.com/office/drawing/2014/main" id="{03503A79-3C29-4D9F-A648-A3B4FAAD80D2}"/>
              </a:ext>
            </a:extLst>
          </p:cNvPr>
          <p:cNvSpPr txBox="1">
            <a:spLocks/>
          </p:cNvSpPr>
          <p:nvPr/>
        </p:nvSpPr>
        <p:spPr>
          <a:xfrm>
            <a:off x="4048293" y="1350757"/>
            <a:ext cx="1588491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pt-BR" err="1"/>
              <a:t>Maryanna</a:t>
            </a:r>
            <a:endParaRPr lang="pt-BR"/>
          </a:p>
        </p:txBody>
      </p:sp>
      <p:sp>
        <p:nvSpPr>
          <p:cNvPr id="258" name="Google Shape;2145;p37">
            <a:extLst>
              <a:ext uri="{FF2B5EF4-FFF2-40B4-BE49-F238E27FC236}">
                <a16:creationId xmlns:a16="http://schemas.microsoft.com/office/drawing/2014/main" id="{6B70350F-CB91-4409-B09E-FEA842ED6679}"/>
              </a:ext>
            </a:extLst>
          </p:cNvPr>
          <p:cNvSpPr txBox="1">
            <a:spLocks/>
          </p:cNvSpPr>
          <p:nvPr/>
        </p:nvSpPr>
        <p:spPr>
          <a:xfrm>
            <a:off x="4048292" y="2317449"/>
            <a:ext cx="201285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pt-BR"/>
              <a:t>Rafael Sampaio</a:t>
            </a:r>
          </a:p>
        </p:txBody>
      </p:sp>
      <p:grpSp>
        <p:nvGrpSpPr>
          <p:cNvPr id="259" name="Google Shape;2130;p37">
            <a:extLst>
              <a:ext uri="{FF2B5EF4-FFF2-40B4-BE49-F238E27FC236}">
                <a16:creationId xmlns:a16="http://schemas.microsoft.com/office/drawing/2014/main" id="{AD95FB9E-FC53-4B80-97B3-0CE946413A60}"/>
              </a:ext>
            </a:extLst>
          </p:cNvPr>
          <p:cNvGrpSpPr/>
          <p:nvPr/>
        </p:nvGrpSpPr>
        <p:grpSpPr>
          <a:xfrm>
            <a:off x="3328493" y="1193705"/>
            <a:ext cx="635100" cy="734704"/>
            <a:chOff x="731647" y="3806675"/>
            <a:chExt cx="635100" cy="734704"/>
          </a:xfrm>
        </p:grpSpPr>
        <p:grpSp>
          <p:nvGrpSpPr>
            <p:cNvPr id="260" name="Google Shape;2131;p37">
              <a:extLst>
                <a:ext uri="{FF2B5EF4-FFF2-40B4-BE49-F238E27FC236}">
                  <a16:creationId xmlns:a16="http://schemas.microsoft.com/office/drawing/2014/main" id="{41D02273-BD94-43EA-986D-D1E15CE5E7C1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5" name="Google Shape;2132;p37">
                <a:extLst>
                  <a:ext uri="{FF2B5EF4-FFF2-40B4-BE49-F238E27FC236}">
                    <a16:creationId xmlns:a16="http://schemas.microsoft.com/office/drawing/2014/main" id="{5AB38AF4-AB9F-454C-8789-B29F19841E58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133;p37">
                <a:extLst>
                  <a:ext uri="{FF2B5EF4-FFF2-40B4-BE49-F238E27FC236}">
                    <a16:creationId xmlns:a16="http://schemas.microsoft.com/office/drawing/2014/main" id="{9A81CB64-D1F8-413D-93E0-185C0AECC184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134;p37">
              <a:extLst>
                <a:ext uri="{FF2B5EF4-FFF2-40B4-BE49-F238E27FC236}">
                  <a16:creationId xmlns:a16="http://schemas.microsoft.com/office/drawing/2014/main" id="{61C4EF72-21AD-40FF-A420-393B5103969A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2" name="Google Shape;2135;p37">
                <a:extLst>
                  <a:ext uri="{FF2B5EF4-FFF2-40B4-BE49-F238E27FC236}">
                    <a16:creationId xmlns:a16="http://schemas.microsoft.com/office/drawing/2014/main" id="{AC699E1D-F507-4070-965C-E69C5ED6B860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3" name="Google Shape;2136;p37">
                <a:extLst>
                  <a:ext uri="{FF2B5EF4-FFF2-40B4-BE49-F238E27FC236}">
                    <a16:creationId xmlns:a16="http://schemas.microsoft.com/office/drawing/2014/main" id="{26D6CD3A-0C34-45E1-9282-4CE00238E2A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4" name="Google Shape;2137;p37">
                <a:extLst>
                  <a:ext uri="{FF2B5EF4-FFF2-40B4-BE49-F238E27FC236}">
                    <a16:creationId xmlns:a16="http://schemas.microsoft.com/office/drawing/2014/main" id="{A7C85F97-3F6F-43A8-AF52-90DD817E816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7" name="Google Shape;2150;p37">
            <a:extLst>
              <a:ext uri="{FF2B5EF4-FFF2-40B4-BE49-F238E27FC236}">
                <a16:creationId xmlns:a16="http://schemas.microsoft.com/office/drawing/2014/main" id="{187B646B-0AB5-4F9F-9756-2310D8BE601F}"/>
              </a:ext>
            </a:extLst>
          </p:cNvPr>
          <p:cNvSpPr txBox="1">
            <a:spLocks/>
          </p:cNvSpPr>
          <p:nvPr/>
        </p:nvSpPr>
        <p:spPr>
          <a:xfrm>
            <a:off x="3430931" y="137479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04</a:t>
            </a:r>
          </a:p>
        </p:txBody>
      </p:sp>
      <p:grpSp>
        <p:nvGrpSpPr>
          <p:cNvPr id="268" name="Google Shape;2130;p37">
            <a:extLst>
              <a:ext uri="{FF2B5EF4-FFF2-40B4-BE49-F238E27FC236}">
                <a16:creationId xmlns:a16="http://schemas.microsoft.com/office/drawing/2014/main" id="{C82C31D7-5752-40F7-AC59-AD2DF76736D6}"/>
              </a:ext>
            </a:extLst>
          </p:cNvPr>
          <p:cNvGrpSpPr/>
          <p:nvPr/>
        </p:nvGrpSpPr>
        <p:grpSpPr>
          <a:xfrm>
            <a:off x="3341981" y="2196731"/>
            <a:ext cx="635100" cy="734704"/>
            <a:chOff x="731647" y="3806675"/>
            <a:chExt cx="635100" cy="734704"/>
          </a:xfrm>
        </p:grpSpPr>
        <p:grpSp>
          <p:nvGrpSpPr>
            <p:cNvPr id="269" name="Google Shape;2131;p37">
              <a:extLst>
                <a:ext uri="{FF2B5EF4-FFF2-40B4-BE49-F238E27FC236}">
                  <a16:creationId xmlns:a16="http://schemas.microsoft.com/office/drawing/2014/main" id="{064D3C58-0103-4830-B9D3-F21382E07457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74" name="Google Shape;2132;p37">
                <a:extLst>
                  <a:ext uri="{FF2B5EF4-FFF2-40B4-BE49-F238E27FC236}">
                    <a16:creationId xmlns:a16="http://schemas.microsoft.com/office/drawing/2014/main" id="{AAC35B81-9936-4DDC-8677-B1379E00193A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133;p37">
                <a:extLst>
                  <a:ext uri="{FF2B5EF4-FFF2-40B4-BE49-F238E27FC236}">
                    <a16:creationId xmlns:a16="http://schemas.microsoft.com/office/drawing/2014/main" id="{4EDB8CA3-9581-42CD-BDC7-0E432682B518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134;p37">
              <a:extLst>
                <a:ext uri="{FF2B5EF4-FFF2-40B4-BE49-F238E27FC236}">
                  <a16:creationId xmlns:a16="http://schemas.microsoft.com/office/drawing/2014/main" id="{FD620EF8-9E6E-4F54-9500-BD71079E8E4D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71" name="Google Shape;2135;p37">
                <a:extLst>
                  <a:ext uri="{FF2B5EF4-FFF2-40B4-BE49-F238E27FC236}">
                    <a16:creationId xmlns:a16="http://schemas.microsoft.com/office/drawing/2014/main" id="{EF8E3AD8-700D-4489-AC4E-587A8650B04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2" name="Google Shape;2136;p37">
                <a:extLst>
                  <a:ext uri="{FF2B5EF4-FFF2-40B4-BE49-F238E27FC236}">
                    <a16:creationId xmlns:a16="http://schemas.microsoft.com/office/drawing/2014/main" id="{032F886E-253A-4838-B96E-46A85EEC37D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3" name="Google Shape;2137;p37">
                <a:extLst>
                  <a:ext uri="{FF2B5EF4-FFF2-40B4-BE49-F238E27FC236}">
                    <a16:creationId xmlns:a16="http://schemas.microsoft.com/office/drawing/2014/main" id="{D4744666-E27A-49AE-8732-95824694746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6" name="Google Shape;2150;p37">
            <a:extLst>
              <a:ext uri="{FF2B5EF4-FFF2-40B4-BE49-F238E27FC236}">
                <a16:creationId xmlns:a16="http://schemas.microsoft.com/office/drawing/2014/main" id="{D2D64294-5F7A-4E4F-8CFD-8697C052BB13}"/>
              </a:ext>
            </a:extLst>
          </p:cNvPr>
          <p:cNvSpPr txBox="1">
            <a:spLocks/>
          </p:cNvSpPr>
          <p:nvPr/>
        </p:nvSpPr>
        <p:spPr>
          <a:xfrm>
            <a:off x="3444419" y="237651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05</a:t>
            </a:r>
          </a:p>
        </p:txBody>
      </p:sp>
      <p:pic>
        <p:nvPicPr>
          <p:cNvPr id="494" name="Google Shape;2331;p44">
            <a:extLst>
              <a:ext uri="{FF2B5EF4-FFF2-40B4-BE49-F238E27FC236}">
                <a16:creationId xmlns:a16="http://schemas.microsoft.com/office/drawing/2014/main" id="{B198D29C-BF43-450F-AE6F-8A22653F31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5721484" y="1278405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80042" y="1969599"/>
            <a:ext cx="439656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/>
              <a:t>Contextualização</a:t>
            </a:r>
            <a:endParaRPr sz="4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055642" y="2578327"/>
            <a:ext cx="2500565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</a:t>
            </a:r>
            <a:r>
              <a:rPr lang="pt-BR">
                <a:latin typeface="Barlow Semi Condensed"/>
                <a:ea typeface="Barlow Semi Condensed"/>
                <a:cs typeface="Barlow Semi Condensed"/>
                <a:sym typeface="Barlow Semi Condensed"/>
              </a:rPr>
              <a:t>timização dos atendimentos, menos paralizações dos softwares no meio do expediente</a:t>
            </a:r>
            <a:r>
              <a:rPr lang="pt-BR"/>
              <a:t> </a:t>
            </a:r>
            <a:endParaRPr lang="pt-BR">
              <a:latin typeface="Barlow Semi Condensed"/>
              <a:ea typeface="Barlow Semi Condensed"/>
              <a:cs typeface="Barlow Semi Condense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BC6FC3-553C-4BB3-B51C-4C5C3C1D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97" y="249570"/>
            <a:ext cx="1358340" cy="59153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C1AD5F6-ED62-4C0B-888C-E74D3685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73" y="2141474"/>
            <a:ext cx="1955674" cy="423700"/>
          </a:xfrm>
        </p:spPr>
        <p:txBody>
          <a:bodyPr/>
          <a:lstStyle/>
          <a:p>
            <a:r>
              <a:rPr lang="pt-BR" sz="1800"/>
              <a:t>Missão</a:t>
            </a:r>
          </a:p>
        </p:txBody>
      </p:sp>
      <p:sp>
        <p:nvSpPr>
          <p:cNvPr id="22" name="Título 3">
            <a:extLst>
              <a:ext uri="{FF2B5EF4-FFF2-40B4-BE49-F238E27FC236}">
                <a16:creationId xmlns:a16="http://schemas.microsoft.com/office/drawing/2014/main" id="{4606E43C-A8E0-43C9-98AC-C1B64B552B21}"/>
              </a:ext>
            </a:extLst>
          </p:cNvPr>
          <p:cNvSpPr txBox="1">
            <a:spLocks/>
          </p:cNvSpPr>
          <p:nvPr/>
        </p:nvSpPr>
        <p:spPr>
          <a:xfrm>
            <a:off x="3249224" y="553105"/>
            <a:ext cx="30200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2000"/>
              <a:t>Sobre nós</a:t>
            </a:r>
          </a:p>
        </p:txBody>
      </p:sp>
      <p:sp>
        <p:nvSpPr>
          <p:cNvPr id="23" name="Google Shape;2178;p39">
            <a:extLst>
              <a:ext uri="{FF2B5EF4-FFF2-40B4-BE49-F238E27FC236}">
                <a16:creationId xmlns:a16="http://schemas.microsoft.com/office/drawing/2014/main" id="{5732F5F3-3717-4687-BAEA-7001C04D3996}"/>
              </a:ext>
            </a:extLst>
          </p:cNvPr>
          <p:cNvSpPr txBox="1">
            <a:spLocks/>
          </p:cNvSpPr>
          <p:nvPr/>
        </p:nvSpPr>
        <p:spPr>
          <a:xfrm>
            <a:off x="3508946" y="858535"/>
            <a:ext cx="2500565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/>
              <a:t>Somos uma empresa de tecnologia com ênfase em monitoramento de máquinas. </a:t>
            </a:r>
          </a:p>
        </p:txBody>
      </p:sp>
      <p:sp>
        <p:nvSpPr>
          <p:cNvPr id="24" name="Google Shape;2178;p39">
            <a:extLst>
              <a:ext uri="{FF2B5EF4-FFF2-40B4-BE49-F238E27FC236}">
                <a16:creationId xmlns:a16="http://schemas.microsoft.com/office/drawing/2014/main" id="{E4F08F34-2659-4600-BBC9-A38C3FBAA7F3}"/>
              </a:ext>
            </a:extLst>
          </p:cNvPr>
          <p:cNvSpPr txBox="1">
            <a:spLocks/>
          </p:cNvSpPr>
          <p:nvPr/>
        </p:nvSpPr>
        <p:spPr>
          <a:xfrm>
            <a:off x="6443808" y="2504795"/>
            <a:ext cx="1577648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/>
              <a:t>Melhorar a experiência dos pacientes em consultórios. </a:t>
            </a:r>
          </a:p>
        </p:txBody>
      </p:sp>
      <p:sp>
        <p:nvSpPr>
          <p:cNvPr id="25" name="Título 3">
            <a:extLst>
              <a:ext uri="{FF2B5EF4-FFF2-40B4-BE49-F238E27FC236}">
                <a16:creationId xmlns:a16="http://schemas.microsoft.com/office/drawing/2014/main" id="{02CA7DF6-CE10-47E2-BCD0-1A99BD98028C}"/>
              </a:ext>
            </a:extLst>
          </p:cNvPr>
          <p:cNvSpPr txBox="1">
            <a:spLocks/>
          </p:cNvSpPr>
          <p:nvPr/>
        </p:nvSpPr>
        <p:spPr>
          <a:xfrm>
            <a:off x="5667532" y="2065324"/>
            <a:ext cx="30200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1800"/>
              <a:t>Visão</a:t>
            </a:r>
          </a:p>
        </p:txBody>
      </p:sp>
      <p:sp>
        <p:nvSpPr>
          <p:cNvPr id="26" name="Título 3">
            <a:extLst>
              <a:ext uri="{FF2B5EF4-FFF2-40B4-BE49-F238E27FC236}">
                <a16:creationId xmlns:a16="http://schemas.microsoft.com/office/drawing/2014/main" id="{7C3E575C-AF50-4D00-B2C2-0EC2B919C927}"/>
              </a:ext>
            </a:extLst>
          </p:cNvPr>
          <p:cNvSpPr txBox="1">
            <a:spLocks/>
          </p:cNvSpPr>
          <p:nvPr/>
        </p:nvSpPr>
        <p:spPr>
          <a:xfrm>
            <a:off x="4009011" y="2172294"/>
            <a:ext cx="1500434" cy="3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1800"/>
              <a:t>Valores</a:t>
            </a:r>
          </a:p>
        </p:txBody>
      </p:sp>
      <p:sp>
        <p:nvSpPr>
          <p:cNvPr id="27" name="Google Shape;2178;p39">
            <a:extLst>
              <a:ext uri="{FF2B5EF4-FFF2-40B4-BE49-F238E27FC236}">
                <a16:creationId xmlns:a16="http://schemas.microsoft.com/office/drawing/2014/main" id="{6E4A9E69-D3C3-4B23-9441-7717B997D7AD}"/>
              </a:ext>
            </a:extLst>
          </p:cNvPr>
          <p:cNvSpPr txBox="1">
            <a:spLocks/>
          </p:cNvSpPr>
          <p:nvPr/>
        </p:nvSpPr>
        <p:spPr>
          <a:xfrm>
            <a:off x="3944345" y="2578327"/>
            <a:ext cx="1723187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/>
              <a:t>Excelência</a:t>
            </a:r>
          </a:p>
          <a:p>
            <a:r>
              <a:rPr lang="pt-BR"/>
              <a:t>Agilidade </a:t>
            </a:r>
          </a:p>
          <a:p>
            <a:r>
              <a:rPr lang="pt-BR"/>
              <a:t>Compromisso 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6C5B29B-5A18-93CE-D0C0-FED854367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7128" y="1199416"/>
            <a:ext cx="4809600" cy="1134000"/>
          </a:xfrm>
        </p:spPr>
        <p:txBody>
          <a:bodyPr/>
          <a:lstStyle/>
          <a:p>
            <a:r>
              <a:rPr lang="en-US" sz="1800"/>
              <a:t>Demora </a:t>
            </a:r>
            <a:r>
              <a:rPr lang="en-US" sz="1800" err="1"/>
              <a:t>em</a:t>
            </a:r>
            <a:r>
              <a:rPr lang="en-US" sz="1800"/>
              <a:t> </a:t>
            </a:r>
            <a:r>
              <a:rPr lang="en-US" sz="1800" err="1"/>
              <a:t>atendimentos</a:t>
            </a:r>
            <a:r>
              <a:rPr lang="en-US" sz="1800"/>
              <a:t> </a:t>
            </a:r>
            <a:r>
              <a:rPr lang="en-US" sz="1800" err="1"/>
              <a:t>devido</a:t>
            </a:r>
            <a:r>
              <a:rPr lang="en-US" sz="1800"/>
              <a:t> a panes </a:t>
            </a:r>
            <a:r>
              <a:rPr lang="en-US" sz="1800" err="1"/>
              <a:t>nos</a:t>
            </a:r>
            <a:r>
              <a:rPr lang="en-US" sz="1800"/>
              <a:t> Sistemas </a:t>
            </a:r>
            <a:r>
              <a:rPr lang="en-US" sz="1800" err="1"/>
              <a:t>Operacionais</a:t>
            </a:r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81DF-824C-067F-A68A-94D4DBFC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70458"/>
            <a:ext cx="4809600" cy="576000"/>
          </a:xfrm>
        </p:spPr>
        <p:txBody>
          <a:bodyPr/>
          <a:lstStyle/>
          <a:p>
            <a:r>
              <a:rPr lang="en-US" err="1"/>
              <a:t>Problema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5D7A8866-17C2-8899-3EBA-56B5A1AB8C1F}"/>
              </a:ext>
            </a:extLst>
          </p:cNvPr>
          <p:cNvSpPr txBox="1">
            <a:spLocks/>
          </p:cNvSpPr>
          <p:nvPr/>
        </p:nvSpPr>
        <p:spPr>
          <a:xfrm>
            <a:off x="2168566" y="2451684"/>
            <a:ext cx="4809600" cy="13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/>
              <a:t>Por </a:t>
            </a:r>
            <a:r>
              <a:rPr lang="en-US" sz="1800" err="1"/>
              <a:t>muitos</a:t>
            </a:r>
            <a:r>
              <a:rPr lang="en-US" sz="1800"/>
              <a:t> </a:t>
            </a:r>
            <a:r>
              <a:rPr lang="en-US" sz="1800" err="1"/>
              <a:t>relatos</a:t>
            </a:r>
            <a:r>
              <a:rPr lang="en-US" sz="1800"/>
              <a:t> e </a:t>
            </a:r>
            <a:r>
              <a:rPr lang="en-US" sz="1800" err="1"/>
              <a:t>por</a:t>
            </a:r>
            <a:r>
              <a:rPr lang="en-US" sz="1800"/>
              <a:t> </a:t>
            </a:r>
            <a:r>
              <a:rPr lang="en-US" sz="1800" err="1"/>
              <a:t>experiência</a:t>
            </a:r>
            <a:r>
              <a:rPr lang="en-US" sz="1800"/>
              <a:t> </a:t>
            </a:r>
            <a:r>
              <a:rPr lang="en-US" sz="1800" err="1"/>
              <a:t>própria</a:t>
            </a:r>
            <a:r>
              <a:rPr lang="en-US" sz="1800"/>
              <a:t> </a:t>
            </a:r>
            <a:r>
              <a:rPr lang="en-US" sz="1800" err="1"/>
              <a:t>concluímos</a:t>
            </a:r>
            <a:r>
              <a:rPr lang="en-US" sz="1800"/>
              <a:t> que </a:t>
            </a:r>
            <a:r>
              <a:rPr lang="en-US" sz="1800" err="1"/>
              <a:t>há</a:t>
            </a:r>
            <a:r>
              <a:rPr lang="en-US" sz="1800"/>
              <a:t> </a:t>
            </a:r>
            <a:r>
              <a:rPr lang="en-US" sz="1800" err="1"/>
              <a:t>necessidade</a:t>
            </a:r>
            <a:r>
              <a:rPr lang="en-US" sz="1800"/>
              <a:t> de um </a:t>
            </a:r>
            <a:r>
              <a:rPr lang="en-US" sz="1800" err="1"/>
              <a:t>monitoramento</a:t>
            </a:r>
            <a:r>
              <a:rPr lang="en-US" sz="1800"/>
              <a:t> das </a:t>
            </a:r>
            <a:r>
              <a:rPr lang="en-US" sz="1800" err="1"/>
              <a:t>máquinas</a:t>
            </a:r>
            <a:r>
              <a:rPr lang="en-US" sz="1800"/>
              <a:t> para </a:t>
            </a:r>
            <a:r>
              <a:rPr lang="en-US" sz="1800" err="1"/>
              <a:t>diminuir</a:t>
            </a:r>
            <a:r>
              <a:rPr lang="en-US" sz="1800"/>
              <a:t> a </a:t>
            </a:r>
            <a:r>
              <a:rPr lang="en-US" sz="1800" err="1"/>
              <a:t>ocorrência</a:t>
            </a:r>
            <a:r>
              <a:rPr lang="en-US" sz="1800"/>
              <a:t> dessas panes. </a:t>
            </a:r>
          </a:p>
        </p:txBody>
      </p:sp>
    </p:spTree>
    <p:extLst>
      <p:ext uri="{BB962C8B-B14F-4D97-AF65-F5344CB8AC3E}">
        <p14:creationId xmlns:p14="http://schemas.microsoft.com/office/powerpoint/2010/main" val="40378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250AE1-E49F-49A8-8549-8FC4AC73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406645"/>
            <a:ext cx="4198907" cy="1084519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9CEC4B-A462-0EE8-B266-96F68E42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26" y="1764076"/>
            <a:ext cx="5126247" cy="1205591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21625E-1F08-FA20-561F-ACE7CCDC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64" y="3103300"/>
            <a:ext cx="3961681" cy="12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6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Planner </a:t>
            </a:r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35BBC0-F3BE-4CAF-8F05-DA551A49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28" y="932628"/>
            <a:ext cx="4672864" cy="332799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3901CE9-8367-4B18-AC24-E5E6A5B6D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627" y="1205689"/>
            <a:ext cx="3595100" cy="39378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UserStory</a:t>
            </a:r>
            <a:endParaRPr/>
          </a:p>
        </p:txBody>
      </p:sp>
      <p:pic>
        <p:nvPicPr>
          <p:cNvPr id="2058" name="Picture 10" descr="notas adesivas grátis ícone">
            <a:extLst>
              <a:ext uri="{FF2B5EF4-FFF2-40B4-BE49-F238E27FC236}">
                <a16:creationId xmlns:a16="http://schemas.microsoft.com/office/drawing/2014/main" id="{BA4EB910-C13C-46A3-90D2-56C6BA0E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26" y="902851"/>
            <a:ext cx="2007338" cy="20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35A0C712-AAEE-4865-A010-FC452FDA85BF}"/>
              </a:ext>
            </a:extLst>
          </p:cNvPr>
          <p:cNvSpPr txBox="1"/>
          <p:nvPr/>
        </p:nvSpPr>
        <p:spPr>
          <a:xfrm>
            <a:off x="1071455" y="999987"/>
            <a:ext cx="1756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Eu enquanto médico, quero terminar uma consulta sem que o computador fique lento, para ganhar agilidade nos atendimentos.</a:t>
            </a:r>
          </a:p>
        </p:txBody>
      </p:sp>
      <p:pic>
        <p:nvPicPr>
          <p:cNvPr id="2060" name="Picture 12" descr="notas adesivas grátis ícone">
            <a:extLst>
              <a:ext uri="{FF2B5EF4-FFF2-40B4-BE49-F238E27FC236}">
                <a16:creationId xmlns:a16="http://schemas.microsoft.com/office/drawing/2014/main" id="{83C42C73-E698-4EB7-9E60-BDD6D84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95" y="1044185"/>
            <a:ext cx="2312262" cy="23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notas adesivas grátis ícone">
            <a:extLst>
              <a:ext uri="{FF2B5EF4-FFF2-40B4-BE49-F238E27FC236}">
                <a16:creationId xmlns:a16="http://schemas.microsoft.com/office/drawing/2014/main" id="{D755695D-B77E-44DE-BF5E-BF191B3F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193" y="2903862"/>
            <a:ext cx="2312262" cy="23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otas adesivas grátis ícone">
            <a:extLst>
              <a:ext uri="{FF2B5EF4-FFF2-40B4-BE49-F238E27FC236}">
                <a16:creationId xmlns:a16="http://schemas.microsoft.com/office/drawing/2014/main" id="{8DCA253D-8267-4412-B96D-0C011498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21" y="2932584"/>
            <a:ext cx="2007338" cy="20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7431C3C-0D0D-44FA-830E-DFF21B470EF1}"/>
              </a:ext>
            </a:extLst>
          </p:cNvPr>
          <p:cNvSpPr txBox="1"/>
          <p:nvPr/>
        </p:nvSpPr>
        <p:spPr>
          <a:xfrm>
            <a:off x="2726920" y="3108251"/>
            <a:ext cx="1743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Eu enquanto paciente, quero um atendimento mais rápido para perder menos tempo esperando no hospital.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F3A5007-FDD7-4FEC-94CF-7EFC62B0FEB5}"/>
              </a:ext>
            </a:extLst>
          </p:cNvPr>
          <p:cNvSpPr txBox="1"/>
          <p:nvPr/>
        </p:nvSpPr>
        <p:spPr>
          <a:xfrm>
            <a:off x="4507227" y="1332527"/>
            <a:ext cx="2111998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Eu </a:t>
            </a:r>
            <a:r>
              <a:rPr lang="en-US" sz="1200" err="1"/>
              <a:t>enquanto</a:t>
            </a:r>
            <a:r>
              <a:rPr lang="en-US" sz="1200"/>
              <a:t> </a:t>
            </a:r>
            <a:r>
              <a:rPr lang="en-US" sz="1200" err="1">
                <a:ea typeface="+mn-lt"/>
                <a:cs typeface="+mn-lt"/>
              </a:rPr>
              <a:t>suporte</a:t>
            </a:r>
            <a:r>
              <a:rPr lang="en-US" sz="1200">
                <a:ea typeface="+mn-lt"/>
                <a:cs typeface="+mn-lt"/>
              </a:rPr>
              <a:t> de T.I, </a:t>
            </a:r>
            <a:r>
              <a:rPr lang="en-US" sz="1200" err="1"/>
              <a:t>quero</a:t>
            </a:r>
            <a:r>
              <a:rPr lang="en-US" sz="1200"/>
              <a:t> </a:t>
            </a:r>
            <a:r>
              <a:rPr lang="en-US" sz="1200" err="1"/>
              <a:t>poder</a:t>
            </a:r>
            <a:r>
              <a:rPr lang="en-US" sz="1200"/>
              <a:t> resolver bugs </a:t>
            </a:r>
            <a:r>
              <a:rPr lang="en-US" sz="1200" err="1"/>
              <a:t>mais</a:t>
            </a:r>
            <a:r>
              <a:rPr lang="en-US" sz="1200"/>
              <a:t> </a:t>
            </a:r>
            <a:r>
              <a:rPr lang="en-US" sz="1200" err="1"/>
              <a:t>rápido</a:t>
            </a:r>
            <a:r>
              <a:rPr lang="en-US" sz="1200"/>
              <a:t> para </a:t>
            </a:r>
            <a:r>
              <a:rPr lang="en-US" sz="1200" err="1"/>
              <a:t>melhorar</a:t>
            </a:r>
            <a:r>
              <a:rPr lang="en-US" sz="1200"/>
              <a:t> a </a:t>
            </a:r>
            <a:r>
              <a:rPr lang="en-US" sz="1200" err="1"/>
              <a:t>agilidade</a:t>
            </a:r>
            <a:r>
              <a:rPr lang="en-US" sz="1200"/>
              <a:t> dos </a:t>
            </a:r>
            <a:r>
              <a:rPr lang="en-US" sz="1200" err="1"/>
              <a:t>atendimentos</a:t>
            </a:r>
            <a:r>
              <a:rPr lang="en-US" sz="1200"/>
              <a:t>.</a:t>
            </a:r>
          </a:p>
          <a:p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3F24C9F-8AA7-4CC6-A90C-05EC237980FC}"/>
              </a:ext>
            </a:extLst>
          </p:cNvPr>
          <p:cNvSpPr txBox="1"/>
          <p:nvPr/>
        </p:nvSpPr>
        <p:spPr>
          <a:xfrm>
            <a:off x="6683923" y="3108251"/>
            <a:ext cx="194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Eu enquanto recepcionista, quero atender mais rapidamente os pacientes sem o </a:t>
            </a:r>
            <a:r>
              <a:rPr lang="pt-BR" sz="1200" err="1"/>
              <a:t>pc</a:t>
            </a:r>
            <a:r>
              <a:rPr lang="pt-BR" sz="1200"/>
              <a:t> travando, para não gerar grandes filas.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Technology Consulting by Slidesgo</vt:lpstr>
      <vt:lpstr>Hospital System Operation</vt:lpstr>
      <vt:lpstr>Cronograma</vt:lpstr>
      <vt:lpstr>Grupo 9</vt:lpstr>
      <vt:lpstr>Contextualização</vt:lpstr>
      <vt:lpstr>Missão</vt:lpstr>
      <vt:lpstr>Problema</vt:lpstr>
      <vt:lpstr>PowerPoint Presentation</vt:lpstr>
      <vt:lpstr>Planner </vt:lpstr>
      <vt:lpstr>UserStory</vt:lpstr>
      <vt:lpstr>LeanUX</vt:lpstr>
      <vt:lpstr>PowerPoint Presentation</vt:lpstr>
      <vt:lpstr>Proto-Persona</vt:lpstr>
      <vt:lpstr>StoryBoard</vt:lpstr>
      <vt:lpstr>Diagrama de Solução </vt:lpstr>
      <vt:lpstr>PowerPoint Presentation</vt:lpstr>
      <vt:lpstr>PowerPoint Presentation</vt:lpstr>
      <vt:lpstr>PowerPoint Presentation</vt:lpstr>
      <vt:lpstr>Conclusão</vt:lpstr>
      <vt:lpstr>Agradecimentos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System Operation</dc:title>
  <cp:revision>2</cp:revision>
  <dcterms:modified xsi:type="dcterms:W3CDTF">2022-09-06T03:30:08Z</dcterms:modified>
</cp:coreProperties>
</file>