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DFF"/>
    <a:srgbClr val="00C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29AC8-285B-AB5F-B8DD-2E5FC08E50C1}" v="880" dt="2022-08-28T17:02:34.002"/>
    <p1510:client id="{A0A511D2-1EA3-4598-A6A6-6994089C758E}" v="66" dt="2022-08-28T13:20:37.452"/>
    <p1510:client id="{D07D9462-8F33-7448-9EE2-A1997E33EEFE}" v="1023" dt="2022-08-28T14:04:13.168"/>
    <p1510:client id="{FEC350EE-B0D2-CBD7-7CE2-4B186967F3F7}" v="6" dt="2022-08-28T14:41:3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2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4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992" y="584018"/>
            <a:ext cx="4348578" cy="20052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STORIE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766" y="2659621"/>
            <a:ext cx="4463596" cy="13157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dirty="0" err="1">
                <a:latin typeface="Calibri"/>
                <a:cs typeface="Calibri"/>
              </a:rPr>
              <a:t>Histórias</a:t>
            </a:r>
            <a:r>
              <a:rPr lang="en-US" sz="3200" dirty="0">
                <a:latin typeface="Calibri"/>
                <a:cs typeface="Calibri"/>
              </a:rPr>
              <a:t>  de </a:t>
            </a:r>
            <a:r>
              <a:rPr lang="en-US" sz="3200" dirty="0" err="1">
                <a:latin typeface="Calibri"/>
                <a:cs typeface="Calibri"/>
              </a:rPr>
              <a:t>usuários</a:t>
            </a:r>
            <a:r>
              <a:rPr lang="en-US" sz="3200" dirty="0">
                <a:latin typeface="Calibri"/>
                <a:cs typeface="Calibri"/>
              </a:rPr>
              <a:t> para </a:t>
            </a:r>
            <a:r>
              <a:rPr lang="en-US" sz="3200" dirty="0" err="1">
                <a:latin typeface="Calibri"/>
                <a:cs typeface="Calibri"/>
              </a:rPr>
              <a:t>análise</a:t>
            </a:r>
            <a:r>
              <a:rPr lang="en-US" sz="3200" dirty="0">
                <a:latin typeface="Calibri"/>
                <a:cs typeface="Calibri"/>
              </a:rPr>
              <a:t> de </a:t>
            </a:r>
            <a:r>
              <a:rPr lang="en-US" sz="3200" dirty="0" err="1">
                <a:latin typeface="Calibri"/>
                <a:cs typeface="Calibri"/>
              </a:rPr>
              <a:t>requisitos</a:t>
            </a: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5" name="Picture 5" descr="A picture containing indoor, person, computer, working&#10;&#10;Description automatically generated">
            <a:extLst>
              <a:ext uri="{FF2B5EF4-FFF2-40B4-BE49-F238E27FC236}">
                <a16:creationId xmlns:a16="http://schemas.microsoft.com/office/drawing/2014/main" id="{E9A14DC1-3F5F-3C51-9233-1B0C59A3B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8" t="50" r="92" b="-51"/>
          <a:stretch/>
        </p:blipFill>
        <p:spPr>
          <a:xfrm>
            <a:off x="6967268" y="-361"/>
            <a:ext cx="11298530" cy="68656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A6FA31-5E46-32E6-2910-90083887E98C}"/>
              </a:ext>
            </a:extLst>
          </p:cNvPr>
          <p:cNvCxnSpPr/>
          <p:nvPr/>
        </p:nvCxnSpPr>
        <p:spPr>
          <a:xfrm flipV="1">
            <a:off x="2073216" y="2684252"/>
            <a:ext cx="4399471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35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Medico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Poder </a:t>
            </a:r>
            <a:r>
              <a:rPr lang="en-US" sz="2400" dirty="0" err="1"/>
              <a:t>terminar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consulta, </a:t>
            </a:r>
            <a:r>
              <a:rPr lang="en-US" sz="2400" dirty="0" err="1"/>
              <a:t>sem</a:t>
            </a:r>
            <a:r>
              <a:rPr lang="en-US" sz="2400" dirty="0"/>
              <a:t> que o </a:t>
            </a:r>
            <a:r>
              <a:rPr lang="en-US" sz="2400" dirty="0" err="1"/>
              <a:t>computador</a:t>
            </a:r>
            <a:r>
              <a:rPr lang="en-US" sz="2400" dirty="0"/>
              <a:t> fique lento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meus </a:t>
            </a:r>
            <a:r>
              <a:rPr lang="en-US" sz="2400" dirty="0" err="1"/>
              <a:t>atendimentos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Recepcionista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Quero </a:t>
            </a:r>
            <a:r>
              <a:rPr lang="en-US" sz="2400" dirty="0" err="1">
                <a:ea typeface="+mn-lt"/>
                <a:cs typeface="+mn-lt"/>
              </a:rPr>
              <a:t>atender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rapidamente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pacientes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sem</a:t>
            </a:r>
            <a:r>
              <a:rPr lang="en-US" sz="2400" dirty="0">
                <a:ea typeface="+mn-lt"/>
                <a:cs typeface="+mn-lt"/>
              </a:rPr>
              <a:t> pc </a:t>
            </a:r>
            <a:r>
              <a:rPr lang="en-US" sz="2400" dirty="0" err="1">
                <a:ea typeface="+mn-lt"/>
                <a:cs typeface="+mn-lt"/>
              </a:rPr>
              <a:t>travando</a:t>
            </a:r>
            <a:endParaRPr lang="en-US" sz="2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Não</a:t>
            </a:r>
            <a:r>
              <a:rPr lang="en-US" sz="2400" dirty="0"/>
              <a:t> </a:t>
            </a:r>
            <a:r>
              <a:rPr lang="en-US" sz="2400" dirty="0" err="1"/>
              <a:t>gerar</a:t>
            </a:r>
            <a:r>
              <a:rPr lang="en-US" sz="2400" dirty="0"/>
              <a:t> </a:t>
            </a:r>
            <a:r>
              <a:rPr lang="en-US" sz="2400" dirty="0" err="1"/>
              <a:t>grandes</a:t>
            </a:r>
            <a:r>
              <a:rPr lang="en-US" sz="2400" dirty="0"/>
              <a:t> </a:t>
            </a:r>
            <a:r>
              <a:rPr lang="en-US" sz="2400" dirty="0" err="1"/>
              <a:t>filas</a:t>
            </a:r>
            <a:r>
              <a:rPr lang="en-US" sz="2400" dirty="0"/>
              <a:t> de </a:t>
            </a:r>
            <a:r>
              <a:rPr lang="en-US" sz="2400" dirty="0" err="1"/>
              <a:t>espera</a:t>
            </a:r>
            <a:endParaRPr lang="en-US" sz="2400" dirty="0" err="1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35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Paciente</a:t>
            </a:r>
            <a:r>
              <a:rPr lang="en-US" sz="2400" dirty="0"/>
              <a:t>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 Um </a:t>
            </a:r>
            <a:r>
              <a:rPr lang="en-US" sz="2400" dirty="0" err="1">
                <a:ea typeface="+mn-lt"/>
                <a:cs typeface="+mn-lt"/>
              </a:rPr>
              <a:t>atendimento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rápido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Perder</a:t>
            </a:r>
            <a:r>
              <a:rPr lang="en-US" sz="2400" dirty="0"/>
              <a:t> </a:t>
            </a:r>
            <a:r>
              <a:rPr lang="en-US" sz="2400" dirty="0" err="1"/>
              <a:t>menos</a:t>
            </a:r>
            <a:r>
              <a:rPr lang="en-US" sz="2400" dirty="0"/>
              <a:t> tempo </a:t>
            </a:r>
            <a:r>
              <a:rPr lang="en-US" sz="2400" dirty="0" err="1"/>
              <a:t>esperando</a:t>
            </a:r>
            <a:r>
              <a:rPr lang="en-US" sz="2400" dirty="0"/>
              <a:t> no hospital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D7F98F-6AE1-44CE-3A11-B91619E43EA8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BB327CB2-B6F8-0E8C-0FF0-FF1A116C2D91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Medico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6D82544-EA01-0818-EB2D-C0205AAB338F}"/>
              </a:ext>
            </a:extLst>
          </p:cNvPr>
          <p:cNvSpPr txBox="1"/>
          <p:nvPr/>
        </p:nvSpPr>
        <p:spPr>
          <a:xfrm>
            <a:off x="7318074" y="2759069"/>
            <a:ext cx="4015153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Me </a:t>
            </a:r>
            <a:r>
              <a:rPr lang="en-US" sz="2400" dirty="0" err="1">
                <a:ea typeface="+mn-lt"/>
                <a:cs typeface="+mn-lt"/>
              </a:rPr>
              <a:t>preocupar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menos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erros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computador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8669CA8-1911-27B9-5F75-14F27FAF8637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Para: </a:t>
            </a:r>
            <a:r>
              <a:rPr lang="en-US" sz="2400" b="1" dirty="0" err="1"/>
              <a:t>A</a:t>
            </a:r>
            <a:r>
              <a:rPr lang="en-US" sz="2400" dirty="0" err="1"/>
              <a:t>tender</a:t>
            </a:r>
            <a:r>
              <a:rPr lang="en-US" sz="2400" dirty="0"/>
              <a:t> meus </a:t>
            </a:r>
            <a:r>
              <a:rPr lang="en-US" sz="2400" dirty="0" err="1"/>
              <a:t>pacientes</a:t>
            </a:r>
            <a:r>
              <a:rPr lang="en-US" sz="2400" dirty="0"/>
              <a:t> </a:t>
            </a:r>
            <a:r>
              <a:rPr lang="en-US" sz="2400" dirty="0" err="1"/>
              <a:t>mais</a:t>
            </a:r>
            <a:r>
              <a:rPr lang="en-US" sz="2400" dirty="0"/>
              <a:t> </a:t>
            </a:r>
            <a:r>
              <a:rPr lang="en-US" sz="2400" dirty="0" err="1"/>
              <a:t>rapidamente</a:t>
            </a:r>
            <a:endParaRPr lang="en-US" sz="2400" dirty="0" err="1">
              <a:ea typeface="+mn-lt"/>
              <a:cs typeface="+mn-lt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7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29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</a:t>
            </a:r>
            <a:r>
              <a:rPr lang="en-US" sz="2400" dirty="0" err="1"/>
              <a:t>Suporte</a:t>
            </a:r>
            <a:r>
              <a:rPr lang="en-US" sz="2400" dirty="0"/>
              <a:t> de T.I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</a:t>
            </a:r>
            <a:r>
              <a:rPr lang="en-US" sz="2400" dirty="0"/>
              <a:t>: Poder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acesso</a:t>
            </a:r>
            <a:r>
              <a:rPr lang="en-US" sz="2400" dirty="0"/>
              <a:t> as </a:t>
            </a:r>
            <a:r>
              <a:rPr lang="en-US" sz="2400" dirty="0" err="1"/>
              <a:t>registros</a:t>
            </a:r>
            <a:r>
              <a:rPr lang="en-US" sz="2400" dirty="0"/>
              <a:t> de </a:t>
            </a:r>
            <a:r>
              <a:rPr lang="en-US" sz="2400" dirty="0" err="1"/>
              <a:t>maquina</a:t>
            </a:r>
            <a:r>
              <a:rPr lang="en-US" sz="2400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Ter </a:t>
            </a:r>
            <a:r>
              <a:rPr lang="en-US" sz="2400" dirty="0" err="1"/>
              <a:t>controle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Poder </a:t>
            </a:r>
            <a:r>
              <a:rPr lang="en-US" sz="2400" dirty="0" err="1"/>
              <a:t>ver</a:t>
            </a:r>
            <a:r>
              <a:rPr lang="en-US" sz="2400" dirty="0"/>
              <a:t> </a:t>
            </a:r>
            <a:r>
              <a:rPr lang="en-US" sz="2400" dirty="0" err="1"/>
              <a:t>historico</a:t>
            </a:r>
            <a:r>
              <a:rPr lang="en-US" sz="2400" dirty="0"/>
              <a:t> de </a:t>
            </a:r>
            <a:r>
              <a:rPr lang="en-US" sz="2400" dirty="0" err="1"/>
              <a:t>possiveis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maquina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</a:t>
            </a:r>
            <a:r>
              <a:rPr lang="en-US" sz="2400" dirty="0"/>
              <a:t>: Ter </a:t>
            </a:r>
            <a:r>
              <a:rPr lang="en-US" sz="2400" dirty="0" err="1"/>
              <a:t>noçao</a:t>
            </a:r>
            <a:r>
              <a:rPr lang="en-US" sz="2400" dirty="0"/>
              <a:t> de </a:t>
            </a:r>
            <a:r>
              <a:rPr lang="en-US" sz="2400" dirty="0" err="1"/>
              <a:t>quais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so </a:t>
            </a:r>
            <a:r>
              <a:rPr lang="en-US" sz="2400" dirty="0" err="1"/>
              <a:t>lugares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delicados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935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39866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</a:t>
            </a:r>
            <a:r>
              <a:rPr lang="en-US" sz="2400" dirty="0" err="1"/>
              <a:t>Receber</a:t>
            </a:r>
            <a:r>
              <a:rPr lang="en-US" sz="2400" dirty="0"/>
              <a:t> </a:t>
            </a:r>
            <a:r>
              <a:rPr lang="en-US" sz="2400" dirty="0" err="1"/>
              <a:t>notificações</a:t>
            </a:r>
            <a:r>
              <a:rPr lang="en-US" sz="2400" dirty="0"/>
              <a:t> dos </a:t>
            </a:r>
            <a:r>
              <a:rPr lang="en-US" sz="2400" dirty="0" err="1"/>
              <a:t>possiveis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das </a:t>
            </a:r>
            <a:r>
              <a:rPr lang="en-US" sz="2400" dirty="0" err="1"/>
              <a:t>maquinas</a:t>
            </a:r>
            <a:r>
              <a:rPr lang="en-US" sz="2400" dirty="0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 Ter </a:t>
            </a:r>
            <a:r>
              <a:rPr lang="en-US" sz="2400" dirty="0" err="1"/>
              <a:t>acesso</a:t>
            </a:r>
            <a:r>
              <a:rPr lang="en-US" sz="2400" dirty="0"/>
              <a:t> a </a:t>
            </a:r>
            <a:r>
              <a:rPr lang="en-US" sz="2400" dirty="0" err="1"/>
              <a:t>criticidade</a:t>
            </a:r>
            <a:r>
              <a:rPr lang="en-US" sz="2400" dirty="0"/>
              <a:t> da </a:t>
            </a:r>
            <a:r>
              <a:rPr lang="en-US" sz="2400" dirty="0" err="1"/>
              <a:t>maquina</a:t>
            </a:r>
            <a:r>
              <a:rPr lang="en-US" sz="2400" dirty="0"/>
              <a:t> de forma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acessivel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 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 </a:t>
            </a:r>
            <a:r>
              <a:rPr lang="en-US" sz="2400" dirty="0" err="1"/>
              <a:t>poder</a:t>
            </a:r>
            <a:r>
              <a:rPr lang="en-US" sz="2400" dirty="0"/>
              <a:t> </a:t>
            </a:r>
            <a:r>
              <a:rPr lang="en-US" sz="2400" dirty="0" err="1"/>
              <a:t>parar</a:t>
            </a:r>
            <a:r>
              <a:rPr lang="en-US" sz="2400" dirty="0"/>
              <a:t> </a:t>
            </a:r>
            <a:r>
              <a:rPr lang="en-US" sz="2400" dirty="0" err="1"/>
              <a:t>algum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r>
              <a:rPr lang="en-US" sz="2400" dirty="0"/>
              <a:t> de forma manual a </a:t>
            </a:r>
            <a:r>
              <a:rPr lang="en-US" sz="2400" dirty="0" err="1"/>
              <a:t>distancia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 </a:t>
            </a:r>
            <a:r>
              <a:rPr lang="en-US" sz="2400" dirty="0" err="1"/>
              <a:t>Antecipar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processos</a:t>
            </a:r>
            <a:r>
              <a:rPr lang="en-US" sz="2400" dirty="0"/>
              <a:t> que </a:t>
            </a:r>
            <a:r>
              <a:rPr lang="en-US" sz="2400" dirty="0" err="1"/>
              <a:t>tenho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base um </a:t>
            </a:r>
            <a:r>
              <a:rPr lang="en-US" sz="2400" dirty="0" err="1"/>
              <a:t>possivel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729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 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 </a:t>
            </a:r>
            <a:r>
              <a:rPr lang="en-US" sz="2400" dirty="0" err="1"/>
              <a:t>Suporte</a:t>
            </a:r>
            <a:r>
              <a:rPr lang="en-US" sz="2400" dirty="0"/>
              <a:t> de T.I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Quero um </a:t>
            </a:r>
            <a:r>
              <a:rPr lang="en-US" sz="2400" dirty="0" err="1">
                <a:ea typeface="+mn-lt"/>
                <a:cs typeface="+mn-lt"/>
              </a:rPr>
              <a:t>auxílio</a:t>
            </a:r>
            <a:r>
              <a:rPr lang="en-US" sz="2400" dirty="0">
                <a:ea typeface="+mn-lt"/>
                <a:cs typeface="+mn-lt"/>
              </a:rPr>
              <a:t> para saber </a:t>
            </a:r>
            <a:r>
              <a:rPr lang="en-US" sz="2400" dirty="0" err="1">
                <a:ea typeface="+mn-lt"/>
                <a:cs typeface="+mn-lt"/>
              </a:rPr>
              <a:t>quais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computadores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estão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problema</a:t>
            </a: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274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</a:t>
            </a:r>
            <a:r>
              <a:rPr lang="en-US" sz="2400" dirty="0" err="1"/>
              <a:t>Não</a:t>
            </a:r>
            <a:r>
              <a:rPr lang="en-US" sz="2400" dirty="0"/>
              <a:t> </a:t>
            </a:r>
            <a:r>
              <a:rPr lang="en-US" sz="2400" dirty="0" err="1"/>
              <a:t>ficar</a:t>
            </a:r>
            <a:r>
              <a:rPr lang="en-US" sz="2400" dirty="0"/>
              <a:t> </a:t>
            </a:r>
            <a:r>
              <a:rPr lang="en-US" sz="2400" dirty="0" err="1"/>
              <a:t>procurando</a:t>
            </a:r>
            <a:r>
              <a:rPr lang="en-US" sz="2400" dirty="0"/>
              <a:t> </a:t>
            </a:r>
            <a:r>
              <a:rPr lang="en-US" sz="2400" dirty="0" err="1"/>
              <a:t>pelo</a:t>
            </a:r>
            <a:r>
              <a:rPr lang="en-US" sz="2400" dirty="0"/>
              <a:t> hospital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50F25E-8294-B54B-B9E6-B7A0D5200D81}"/>
              </a:ext>
            </a:extLst>
          </p:cNvPr>
          <p:cNvSpPr/>
          <p:nvPr/>
        </p:nvSpPr>
        <p:spPr>
          <a:xfrm>
            <a:off x="7013277" y="680048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C716F8-F135-F10D-C79F-A78BB8A60331}"/>
              </a:ext>
            </a:extLst>
          </p:cNvPr>
          <p:cNvSpPr txBox="1"/>
          <p:nvPr/>
        </p:nvSpPr>
        <p:spPr>
          <a:xfrm>
            <a:off x="7398588" y="1171810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 </a:t>
            </a:r>
            <a:r>
              <a:rPr lang="en-US" sz="2400" dirty="0" err="1">
                <a:ea typeface="+mn-lt"/>
                <a:cs typeface="+mn-lt"/>
              </a:rPr>
              <a:t>Suporte</a:t>
            </a:r>
            <a:r>
              <a:rPr lang="en-US" sz="2400" dirty="0">
                <a:ea typeface="+mn-lt"/>
                <a:cs typeface="+mn-lt"/>
              </a:rPr>
              <a:t> de T.I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2D3B3-C8E8-0DA2-623A-5449014766F9}"/>
              </a:ext>
            </a:extLst>
          </p:cNvPr>
          <p:cNvSpPr txBox="1"/>
          <p:nvPr/>
        </p:nvSpPr>
        <p:spPr>
          <a:xfrm>
            <a:off x="7246188" y="254340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Um </a:t>
            </a:r>
            <a:r>
              <a:rPr lang="en-US" sz="2400" dirty="0" err="1">
                <a:ea typeface="+mn-lt"/>
                <a:cs typeface="+mn-lt"/>
              </a:rPr>
              <a:t>sistema</a:t>
            </a:r>
            <a:r>
              <a:rPr lang="en-US" sz="2400" dirty="0">
                <a:ea typeface="+mn-lt"/>
                <a:cs typeface="+mn-lt"/>
              </a:rPr>
              <a:t> que me </a:t>
            </a:r>
            <a:r>
              <a:rPr lang="en-US" sz="2400" dirty="0" err="1">
                <a:ea typeface="+mn-lt"/>
                <a:cs typeface="+mn-lt"/>
              </a:rPr>
              <a:t>ajuda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agilidade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resolução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problemas</a:t>
            </a:r>
            <a:r>
              <a:rPr lang="en-US" sz="2400" dirty="0">
                <a:ea typeface="+mn-lt"/>
                <a:cs typeface="+mn-lt"/>
              </a:rPr>
              <a:t>  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ECED9-F344-AEC3-4DA4-977A4371AE8C}"/>
              </a:ext>
            </a:extLst>
          </p:cNvPr>
          <p:cNvSpPr txBox="1"/>
          <p:nvPr/>
        </p:nvSpPr>
        <p:spPr>
          <a:xfrm>
            <a:off x="7398588" y="4823658"/>
            <a:ext cx="40151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 </a:t>
            </a:r>
            <a:r>
              <a:rPr lang="en-US" sz="2400" dirty="0"/>
              <a:t> </a:t>
            </a:r>
            <a:r>
              <a:rPr lang="en-US" sz="2400" dirty="0" err="1"/>
              <a:t>Agilidade</a:t>
            </a:r>
            <a:r>
              <a:rPr lang="en-US" sz="2400" dirty="0"/>
              <a:t> 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resolução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93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F297A-E34A-5290-B1DA-1279EA3FCA01}"/>
              </a:ext>
            </a:extLst>
          </p:cNvPr>
          <p:cNvSpPr/>
          <p:nvPr/>
        </p:nvSpPr>
        <p:spPr>
          <a:xfrm>
            <a:off x="2087594" y="685800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8A952-9CF0-09FB-B1ED-BE510E460B56}"/>
              </a:ext>
            </a:extLst>
          </p:cNvPr>
          <p:cNvSpPr/>
          <p:nvPr/>
        </p:nvSpPr>
        <p:spPr>
          <a:xfrm>
            <a:off x="7134046" y="685799"/>
            <a:ext cx="4500109" cy="5837206"/>
          </a:xfrm>
          <a:prstGeom prst="roundRect">
            <a:avLst/>
          </a:prstGeom>
          <a:solidFill>
            <a:srgbClr val="66B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D1268-E423-7776-D102-7E4622181C99}"/>
              </a:ext>
            </a:extLst>
          </p:cNvPr>
          <p:cNvSpPr txBox="1"/>
          <p:nvPr/>
        </p:nvSpPr>
        <p:spPr>
          <a:xfrm>
            <a:off x="2255585" y="1234241"/>
            <a:ext cx="40585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 </a:t>
            </a:r>
            <a:r>
              <a:rPr lang="en-US" sz="2400" b="1" dirty="0" err="1"/>
              <a:t>enquanto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Diretor</a:t>
            </a:r>
            <a:r>
              <a:rPr lang="en-US" sz="2400" dirty="0"/>
              <a:t> do hospital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F4E3-DE39-08E9-97B8-586EC041EA51}"/>
              </a:ext>
            </a:extLst>
          </p:cNvPr>
          <p:cNvSpPr txBox="1"/>
          <p:nvPr/>
        </p:nvSpPr>
        <p:spPr>
          <a:xfrm>
            <a:off x="805961" y="2080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E537-027E-D1F0-ECCE-76005A89FB68}"/>
              </a:ext>
            </a:extLst>
          </p:cNvPr>
          <p:cNvSpPr txBox="1"/>
          <p:nvPr/>
        </p:nvSpPr>
        <p:spPr>
          <a:xfrm>
            <a:off x="2255584" y="2758240"/>
            <a:ext cx="42742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pt-BR" sz="2400" dirty="0"/>
              <a:t> </a:t>
            </a:r>
            <a:r>
              <a:rPr lang="pt-BR" sz="2400" dirty="0">
                <a:ea typeface="+mn-lt"/>
                <a:cs typeface="+mn-lt"/>
              </a:rPr>
              <a:t>Quero que sejamos referencia em atendimentos 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7D5C-C889-EFAF-6F88-56DAD5FA68B9}"/>
              </a:ext>
            </a:extLst>
          </p:cNvPr>
          <p:cNvSpPr txBox="1"/>
          <p:nvPr/>
        </p:nvSpPr>
        <p:spPr>
          <a:xfrm>
            <a:off x="2255585" y="4699184"/>
            <a:ext cx="40585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</a:t>
            </a:r>
            <a:r>
              <a:rPr lang="en-US" sz="2400" dirty="0"/>
              <a:t> A</a:t>
            </a:r>
            <a:r>
              <a:rPr lang="pt-BR" sz="2400" dirty="0" err="1"/>
              <a:t>umentarmos</a:t>
            </a:r>
            <a:r>
              <a:rPr lang="pt-BR" sz="2400" dirty="0"/>
              <a:t> nossas demandas.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C2FB-C04A-B83A-B61F-CD932271004F}"/>
              </a:ext>
            </a:extLst>
          </p:cNvPr>
          <p:cNvSpPr txBox="1"/>
          <p:nvPr/>
        </p:nvSpPr>
        <p:spPr>
          <a:xfrm>
            <a:off x="7318074" y="1235070"/>
            <a:ext cx="40151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Eu </a:t>
            </a:r>
            <a:r>
              <a:rPr lang="en-US" sz="2400" b="1" dirty="0" err="1"/>
              <a:t>enquanto</a:t>
            </a:r>
            <a:r>
              <a:rPr lang="en-US" sz="2400" dirty="0"/>
              <a:t>: </a:t>
            </a:r>
            <a:r>
              <a:rPr lang="en-US" sz="2400" dirty="0" err="1"/>
              <a:t>Diretor</a:t>
            </a:r>
            <a:r>
              <a:rPr lang="en-US" sz="2400" dirty="0"/>
              <a:t> do hospital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3DF1D-2B07-079C-A3E2-7F9AF5061BDD}"/>
              </a:ext>
            </a:extLst>
          </p:cNvPr>
          <p:cNvSpPr txBox="1"/>
          <p:nvPr/>
        </p:nvSpPr>
        <p:spPr>
          <a:xfrm>
            <a:off x="7318074" y="2759069"/>
            <a:ext cx="4015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Quero:</a:t>
            </a:r>
            <a:r>
              <a:rPr lang="en-US" sz="2400" dirty="0"/>
              <a:t>  </a:t>
            </a:r>
            <a:r>
              <a:rPr lang="en-US" sz="2400" dirty="0" err="1"/>
              <a:t>Quero</a:t>
            </a:r>
            <a:r>
              <a:rPr lang="en-US" sz="2400" dirty="0"/>
              <a:t> um </a:t>
            </a:r>
            <a:r>
              <a:rPr lang="en-US" sz="2400" dirty="0" err="1"/>
              <a:t>sistema</a:t>
            </a:r>
            <a:r>
              <a:rPr lang="en-US" sz="2400" dirty="0"/>
              <a:t> que </a:t>
            </a:r>
            <a:r>
              <a:rPr lang="en-US" sz="2400" dirty="0" err="1"/>
              <a:t>seja</a:t>
            </a:r>
            <a:r>
              <a:rPr lang="en-US" sz="2400" dirty="0"/>
              <a:t> </a:t>
            </a:r>
            <a:r>
              <a:rPr lang="en-US" sz="2400" dirty="0" err="1"/>
              <a:t>seguro</a:t>
            </a:r>
            <a:r>
              <a:rPr lang="en-US" sz="2400" dirty="0"/>
              <a:t> e que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</a:t>
            </a:r>
            <a:r>
              <a:rPr lang="en-US" sz="2400" dirty="0" err="1"/>
              <a:t>selecionados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8895B-A8A1-6A94-FA21-AEADA784952F}"/>
              </a:ext>
            </a:extLst>
          </p:cNvPr>
          <p:cNvSpPr txBox="1"/>
          <p:nvPr/>
        </p:nvSpPr>
        <p:spPr>
          <a:xfrm>
            <a:off x="7318074" y="4886918"/>
            <a:ext cx="40151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Para: </a:t>
            </a:r>
            <a:r>
              <a:rPr lang="en-US" sz="2400" b="1" dirty="0" err="1"/>
              <a:t>Diminuir</a:t>
            </a:r>
            <a:r>
              <a:rPr lang="en-US" sz="2400" b="1" dirty="0"/>
              <a:t> </a:t>
            </a:r>
            <a:r>
              <a:rPr lang="en-US" sz="2400" b="1" dirty="0" err="1"/>
              <a:t>riscos</a:t>
            </a:r>
            <a:r>
              <a:rPr lang="en-US" sz="2400" b="1" dirty="0"/>
              <a:t> de </a:t>
            </a:r>
            <a:r>
              <a:rPr lang="en-US" sz="2400" b="1" dirty="0" err="1"/>
              <a:t>fraude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497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310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USER STORIE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Pichau</dc:creator>
  <cp:lastModifiedBy>Luiz Felipe</cp:lastModifiedBy>
  <cp:revision>406</cp:revision>
  <dcterms:created xsi:type="dcterms:W3CDTF">2022-08-28T13:11:04Z</dcterms:created>
  <dcterms:modified xsi:type="dcterms:W3CDTF">2022-09-05T01:12:35Z</dcterms:modified>
</cp:coreProperties>
</file>