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42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07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81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34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73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40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60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0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65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0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3BCA-811B-47D9-A071-56ECADDFF18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A559-4880-4A0C-8BBF-25057205C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16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840" y="402336"/>
            <a:ext cx="2170176" cy="11948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43840" y="5291328"/>
            <a:ext cx="2170176" cy="1194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43840" y="1987296"/>
            <a:ext cx="2170176" cy="119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Médico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43840" y="3639312"/>
            <a:ext cx="2170176" cy="1194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2414016" y="1812036"/>
            <a:ext cx="9777984" cy="289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414016" y="3399282"/>
            <a:ext cx="9777984" cy="2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407920" y="5087874"/>
            <a:ext cx="9784080" cy="205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755787" y="815078"/>
            <a:ext cx="223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Aguarda atendimento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64992" y="2123039"/>
            <a:ext cx="1623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Tenta encerrar </a:t>
            </a:r>
          </a:p>
          <a:p>
            <a:r>
              <a:rPr lang="pt-BR" dirty="0" smtClean="0"/>
              <a:t>o atendimento </a:t>
            </a:r>
          </a:p>
          <a:p>
            <a:r>
              <a:rPr lang="pt-BR" dirty="0" smtClean="0"/>
              <a:t>anterior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478893" y="4052054"/>
            <a:ext cx="196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Apresenta lentidão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81088" y="5704070"/>
            <a:ext cx="20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Verifica o problema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86016" y="5565570"/>
            <a:ext cx="200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Assume o controle</a:t>
            </a:r>
          </a:p>
          <a:p>
            <a:r>
              <a:rPr lang="pt-BR" dirty="0" smtClean="0"/>
              <a:t>e repara a máquina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583424" y="2665476"/>
            <a:ext cx="233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Encerra o atendimento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8205216" y="815078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atendido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10314432" y="528828"/>
            <a:ext cx="1702618" cy="8283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</a:p>
          <a:p>
            <a:pPr algn="ctr"/>
            <a:r>
              <a:rPr lang="pt-BR" dirty="0" smtClean="0"/>
              <a:t>finalizado</a:t>
            </a:r>
            <a:endParaRPr lang="pt-BR" dirty="0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3364992" y="122083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6" idx="2"/>
          </p:cNvCxnSpPr>
          <p:nvPr/>
        </p:nvCxnSpPr>
        <p:spPr>
          <a:xfrm>
            <a:off x="4176593" y="3046369"/>
            <a:ext cx="431983" cy="82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7" idx="2"/>
          </p:cNvCxnSpPr>
          <p:nvPr/>
        </p:nvCxnSpPr>
        <p:spPr>
          <a:xfrm>
            <a:off x="4462272" y="4421386"/>
            <a:ext cx="316992" cy="101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8" idx="3"/>
          </p:cNvCxnSpPr>
          <p:nvPr/>
        </p:nvCxnSpPr>
        <p:spPr>
          <a:xfrm flipV="1">
            <a:off x="5896896" y="5888735"/>
            <a:ext cx="845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9" idx="0"/>
          </p:cNvCxnSpPr>
          <p:nvPr/>
        </p:nvCxnSpPr>
        <p:spPr>
          <a:xfrm flipV="1">
            <a:off x="7988182" y="3127498"/>
            <a:ext cx="763543" cy="243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20" idx="0"/>
          </p:cNvCxnSpPr>
          <p:nvPr/>
        </p:nvCxnSpPr>
        <p:spPr>
          <a:xfrm flipV="1">
            <a:off x="8751725" y="1509403"/>
            <a:ext cx="238622" cy="115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21" idx="3"/>
          </p:cNvCxnSpPr>
          <p:nvPr/>
        </p:nvCxnSpPr>
        <p:spPr>
          <a:xfrm flipV="1">
            <a:off x="9393555" y="943014"/>
            <a:ext cx="725805" cy="5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9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6032" y="1304544"/>
            <a:ext cx="2170176" cy="11948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56032" y="2889504"/>
            <a:ext cx="2170176" cy="119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Médico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6032" y="4541520"/>
            <a:ext cx="2170176" cy="1194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426208" y="2714244"/>
            <a:ext cx="9765792" cy="41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426208" y="4301490"/>
            <a:ext cx="9765792" cy="26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767979" y="1717286"/>
            <a:ext cx="223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Aguarda atendimento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283821" y="3209925"/>
            <a:ext cx="14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Demora para</a:t>
            </a:r>
          </a:p>
          <a:p>
            <a:r>
              <a:rPr lang="pt-BR" dirty="0" smtClean="0"/>
              <a:t>atender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83821" y="4815762"/>
            <a:ext cx="274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Verificação automática</a:t>
            </a:r>
          </a:p>
          <a:p>
            <a:r>
              <a:rPr lang="pt-BR" dirty="0" smtClean="0"/>
              <a:t>Do horário de atendimento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95616" y="3567684"/>
            <a:ext cx="247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Termina a consulta atual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217408" y="1717286"/>
            <a:ext cx="118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atendido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0326624" y="1431036"/>
            <a:ext cx="1702618" cy="8283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</a:p>
          <a:p>
            <a:pPr algn="ctr"/>
            <a:r>
              <a:rPr lang="pt-BR" dirty="0" smtClean="0"/>
              <a:t>finalizado</a:t>
            </a:r>
            <a:endParaRPr lang="pt-BR" dirty="0"/>
          </a:p>
        </p:txBody>
      </p:sp>
      <p:cxnSp>
        <p:nvCxnSpPr>
          <p:cNvPr id="19" name="Conector de Seta Reta 18"/>
          <p:cNvCxnSpPr>
            <a:endCxn id="12" idx="0"/>
          </p:cNvCxnSpPr>
          <p:nvPr/>
        </p:nvCxnSpPr>
        <p:spPr>
          <a:xfrm>
            <a:off x="3283821" y="2307717"/>
            <a:ext cx="703141" cy="90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2" idx="2"/>
            <a:endCxn id="13" idx="0"/>
          </p:cNvCxnSpPr>
          <p:nvPr/>
        </p:nvCxnSpPr>
        <p:spPr>
          <a:xfrm>
            <a:off x="3986962" y="3856256"/>
            <a:ext cx="667138" cy="9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6" idx="0"/>
          </p:cNvCxnSpPr>
          <p:nvPr/>
        </p:nvCxnSpPr>
        <p:spPr>
          <a:xfrm flipV="1">
            <a:off x="8830826" y="2411612"/>
            <a:ext cx="171713" cy="115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7" idx="3"/>
          </p:cNvCxnSpPr>
          <p:nvPr/>
        </p:nvCxnSpPr>
        <p:spPr>
          <a:xfrm flipV="1">
            <a:off x="9405747" y="1845222"/>
            <a:ext cx="725805" cy="5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49048" y="4677262"/>
            <a:ext cx="2519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Informa sobre a próxima</a:t>
            </a:r>
          </a:p>
          <a:p>
            <a:r>
              <a:rPr lang="pt-BR" dirty="0" smtClean="0"/>
              <a:t>Consulta e alerta sobre o</a:t>
            </a:r>
          </a:p>
          <a:p>
            <a:r>
              <a:rPr lang="pt-BR" dirty="0" smtClean="0"/>
              <a:t>tempo</a:t>
            </a:r>
            <a:endParaRPr lang="pt-BR" dirty="0"/>
          </a:p>
        </p:txBody>
      </p:sp>
      <p:cxnSp>
        <p:nvCxnSpPr>
          <p:cNvPr id="32" name="Conector de Seta Reta 31"/>
          <p:cNvCxnSpPr>
            <a:stCxn id="13" idx="3"/>
            <a:endCxn id="30" idx="1"/>
          </p:cNvCxnSpPr>
          <p:nvPr/>
        </p:nvCxnSpPr>
        <p:spPr>
          <a:xfrm flipV="1">
            <a:off x="6024379" y="5138927"/>
            <a:ext cx="12246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81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>Vr - Benefícios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Sampaio Macedo</dc:creator>
  <cp:lastModifiedBy>Rafael Sampaio Macedo</cp:lastModifiedBy>
  <cp:revision>3</cp:revision>
  <dcterms:created xsi:type="dcterms:W3CDTF">2022-08-19T13:54:53Z</dcterms:created>
  <dcterms:modified xsi:type="dcterms:W3CDTF">2022-08-19T14:00:55Z</dcterms:modified>
</cp:coreProperties>
</file>