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B5D56-7203-4C4D-BEE9-79E81D4B36F9}" v="3" dt="2022-08-23T22:02:05.274"/>
    <p1510:client id="{79B948F0-99F1-4E4F-8F1F-45836827545E}" v="25" dt="2022-08-23T22:53:03.074"/>
    <p1510:client id="{BA0D0F90-7D44-415A-974A-85E4AFC88681}" v="118" dt="2022-08-23T22:59:25.488"/>
    <p1510:client id="{D3915ACD-8AB8-2F10-776C-2E6C705E9740}" v="89" dt="2022-08-23T22:46:00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E20D1736-F30E-8B93-7164-36A98798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005870"/>
            <a:ext cx="2743200" cy="1827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1BBB9C-034D-4271-C5C0-CF1876B499ED}"/>
              </a:ext>
            </a:extLst>
          </p:cNvPr>
          <p:cNvSpPr txBox="1"/>
          <p:nvPr/>
        </p:nvSpPr>
        <p:spPr>
          <a:xfrm>
            <a:off x="3594339" y="1112057"/>
            <a:ext cx="21506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  <a:cs typeface="Calibri"/>
              </a:rPr>
              <a:t>Lucas </a:t>
            </a:r>
            <a:endParaRPr lang="en-US">
              <a:solidFill>
                <a:schemeClr val="accent1"/>
              </a:solidFill>
              <a:cs typeface="Calibri" panose="020F0502020204030204"/>
            </a:endParaRPr>
          </a:p>
          <a:p>
            <a:r>
              <a:rPr lang="en-US" b="1">
                <a:cs typeface="Calibri"/>
              </a:rPr>
              <a:t>“</a:t>
            </a:r>
            <a:r>
              <a:rPr lang="en-US" b="1" err="1">
                <a:cs typeface="Calibri"/>
              </a:rPr>
              <a:t>Preciso</a:t>
            </a:r>
            <a:r>
              <a:rPr lang="en-US" b="1">
                <a:cs typeface="Calibri"/>
              </a:rPr>
              <a:t> de </a:t>
            </a:r>
            <a:r>
              <a:rPr lang="en-US" b="1" err="1">
                <a:cs typeface="Calibri"/>
              </a:rPr>
              <a:t>agilidade</a:t>
            </a:r>
            <a:r>
              <a:rPr lang="en-US" b="1">
                <a:cs typeface="Calibri"/>
              </a:rPr>
              <a:t> para o meu </a:t>
            </a:r>
            <a:r>
              <a:rPr lang="en-US" b="1" err="1">
                <a:cs typeface="Calibri"/>
              </a:rPr>
              <a:t>serviço</a:t>
            </a:r>
            <a:r>
              <a:rPr lang="en-US" b="1">
                <a:cs typeface="Calibri"/>
              </a:rPr>
              <a:t>”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E4BA9-7007-6698-09CE-226D57851158}"/>
              </a:ext>
            </a:extLst>
          </p:cNvPr>
          <p:cNvSpPr/>
          <p:nvPr/>
        </p:nvSpPr>
        <p:spPr>
          <a:xfrm>
            <a:off x="534838" y="657046"/>
            <a:ext cx="5434640" cy="2659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C9034-D321-2979-7B7E-ECFD4DB2F071}"/>
              </a:ext>
            </a:extLst>
          </p:cNvPr>
          <p:cNvSpPr/>
          <p:nvPr/>
        </p:nvSpPr>
        <p:spPr>
          <a:xfrm>
            <a:off x="6097977" y="656147"/>
            <a:ext cx="5161470" cy="2659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72B25-402F-F458-B61E-3D2B0EA796F0}"/>
              </a:ext>
            </a:extLst>
          </p:cNvPr>
          <p:cNvSpPr/>
          <p:nvPr/>
        </p:nvSpPr>
        <p:spPr>
          <a:xfrm>
            <a:off x="533041" y="3430079"/>
            <a:ext cx="10725508" cy="291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1B366-EEDB-6863-259C-F60836C2A774}"/>
              </a:ext>
            </a:extLst>
          </p:cNvPr>
          <p:cNvSpPr txBox="1"/>
          <p:nvPr/>
        </p:nvSpPr>
        <p:spPr>
          <a:xfrm>
            <a:off x="734108" y="3556096"/>
            <a:ext cx="22678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  <a:cs typeface="Calibri"/>
              </a:rPr>
              <a:t>Dores e </a:t>
            </a:r>
            <a:r>
              <a:rPr lang="en-US" b="1" err="1">
                <a:solidFill>
                  <a:schemeClr val="accent1"/>
                </a:solidFill>
                <a:cs typeface="Calibri"/>
              </a:rPr>
              <a:t>necessidades</a:t>
            </a:r>
            <a:endParaRPr lang="en-US" b="1" err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929BC-96A0-F13A-054F-8DF7CDA95A1B}"/>
              </a:ext>
            </a:extLst>
          </p:cNvPr>
          <p:cNvSpPr txBox="1"/>
          <p:nvPr/>
        </p:nvSpPr>
        <p:spPr>
          <a:xfrm>
            <a:off x="838200" y="4023360"/>
            <a:ext cx="7239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Pouco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apoio</a:t>
            </a:r>
            <a:r>
              <a:rPr lang="en-US" b="1">
                <a:ea typeface="+mn-lt"/>
                <a:cs typeface="+mn-lt"/>
              </a:rPr>
              <a:t> para a </a:t>
            </a:r>
            <a:r>
              <a:rPr lang="en-US" b="1" err="1">
                <a:ea typeface="+mn-lt"/>
                <a:cs typeface="+mn-lt"/>
              </a:rPr>
              <a:t>resolução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vários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problemas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mesmo</a:t>
            </a:r>
            <a:r>
              <a:rPr lang="en-US" b="1">
                <a:ea typeface="+mn-lt"/>
                <a:cs typeface="+mn-lt"/>
              </a:rPr>
              <a:t> tempo </a:t>
            </a: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Demora </a:t>
            </a:r>
            <a:r>
              <a:rPr lang="en-US" b="1" err="1">
                <a:ea typeface="+mn-lt"/>
                <a:cs typeface="+mn-lt"/>
              </a:rPr>
              <a:t>na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identificação</a:t>
            </a:r>
            <a:r>
              <a:rPr lang="en-US" b="1">
                <a:ea typeface="+mn-lt"/>
                <a:cs typeface="+mn-lt"/>
              </a:rPr>
              <a:t> do </a:t>
            </a:r>
            <a:r>
              <a:rPr lang="en-US" b="1" err="1">
                <a:ea typeface="+mn-lt"/>
                <a:cs typeface="+mn-lt"/>
              </a:rPr>
              <a:t>problema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Percorrer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grandes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percursos</a:t>
            </a:r>
            <a:r>
              <a:rPr lang="en-US" b="1">
                <a:ea typeface="+mn-lt"/>
                <a:cs typeface="+mn-lt"/>
              </a:rPr>
              <a:t> para resolver </a:t>
            </a:r>
            <a:r>
              <a:rPr lang="en-US" b="1" err="1">
                <a:ea typeface="+mn-lt"/>
                <a:cs typeface="+mn-lt"/>
              </a:rPr>
              <a:t>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problemas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Constancia de </a:t>
            </a:r>
            <a:r>
              <a:rPr lang="en-US" b="1" err="1">
                <a:ea typeface="+mn-lt"/>
                <a:cs typeface="+mn-lt"/>
              </a:rPr>
              <a:t>verificar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erros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69ADC-CE06-F449-D0E5-08D591C66369}"/>
              </a:ext>
            </a:extLst>
          </p:cNvPr>
          <p:cNvSpPr txBox="1"/>
          <p:nvPr/>
        </p:nvSpPr>
        <p:spPr>
          <a:xfrm>
            <a:off x="6294120" y="822960"/>
            <a:ext cx="1735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accent1"/>
                </a:solidFill>
                <a:cs typeface="Calibri"/>
              </a:rPr>
              <a:t>Características</a:t>
            </a:r>
            <a:endParaRPr lang="en-US" b="1" err="1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84F89-9128-7637-FCED-99DCBC63803E}"/>
              </a:ext>
            </a:extLst>
          </p:cNvPr>
          <p:cNvSpPr txBox="1"/>
          <p:nvPr/>
        </p:nvSpPr>
        <p:spPr>
          <a:xfrm>
            <a:off x="6370320" y="1341120"/>
            <a:ext cx="42976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Técnico de TI</a:t>
            </a: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Atarefado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Cansado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Paciente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2022-08-23T22:01:00Z</dcterms:created>
  <dcterms:modified xsi:type="dcterms:W3CDTF">2022-08-27T01:54:59Z</dcterms:modified>
</cp:coreProperties>
</file>