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ar-BH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7D85C68-9730-45C9-B2F3-206111DE93B6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B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4F9810-A3CF-4518-85FD-6743E40F8773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04938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B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9810-A3CF-4518-85FD-6743E40F8773}" type="slidenum">
              <a:rPr lang="ar-BH" smtClean="0"/>
              <a:t>2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02328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ar-B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E3F690-2D6A-4274-A221-691A61571FA2}" type="datetimeFigureOut">
              <a:rPr lang="ar-BH" smtClean="0"/>
              <a:t>28/05/1442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B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CBDE9F-7102-41F7-A312-86F49400C183}" type="slidenum">
              <a:rPr lang="ar-BH" smtClean="0"/>
              <a:t>‹#›</a:t>
            </a:fld>
            <a:endParaRPr lang="ar-B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r" rtl="1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r" rtl="1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16632" y="3933056"/>
            <a:ext cx="6858000" cy="990600"/>
          </a:xfrm>
        </p:spPr>
        <p:txBody>
          <a:bodyPr/>
          <a:lstStyle/>
          <a:p>
            <a:r>
              <a:rPr lang="en-US" sz="4400" b="1" dirty="0" smtClean="0">
                <a:latin typeface="Castellar" pitchFamily="18" charset="0"/>
              </a:rPr>
              <a:t>DFD Diagram</a:t>
            </a:r>
            <a:endParaRPr lang="ar-BH" sz="4400" b="1" dirty="0"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Castellar" pitchFamily="18" charset="0"/>
              </a:rPr>
              <a:t>Abdo</a:t>
            </a:r>
            <a:r>
              <a:rPr lang="en-US" sz="2400" b="1" dirty="0" smtClean="0">
                <a:solidFill>
                  <a:schemeClr val="tx1"/>
                </a:solidFill>
                <a:latin typeface="Castellar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stellar" pitchFamily="18" charset="0"/>
              </a:rPr>
              <a:t>Elkabany</a:t>
            </a:r>
            <a:endParaRPr lang="ar-BH" sz="2400" b="1" dirty="0">
              <a:solidFill>
                <a:schemeClr val="tx1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51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Context Diagram</a:t>
            </a:r>
            <a:endParaRPr lang="ar-BH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45434" y="2243741"/>
            <a:ext cx="8229600" cy="4937760"/>
          </a:xfrm>
        </p:spPr>
        <p:txBody>
          <a:bodyPr/>
          <a:lstStyle/>
          <a:p>
            <a:endParaRPr lang="ar-BH" dirty="0"/>
          </a:p>
        </p:txBody>
      </p:sp>
      <p:sp>
        <p:nvSpPr>
          <p:cNvPr id="8" name="Rounded Rectangle 7"/>
          <p:cNvSpPr/>
          <p:nvPr/>
        </p:nvSpPr>
        <p:spPr>
          <a:xfrm>
            <a:off x="3785794" y="3969296"/>
            <a:ext cx="194421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Management</a:t>
            </a:r>
          </a:p>
          <a:p>
            <a:pPr algn="ctr"/>
            <a:r>
              <a:rPr lang="en-US" sz="2400" dirty="0" smtClean="0"/>
              <a:t>System</a:t>
            </a:r>
            <a:endParaRPr lang="ar-BH" sz="2400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3785794" y="3935320"/>
            <a:ext cx="1944216" cy="682048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0</a:t>
            </a:r>
            <a:endParaRPr lang="ar-BH" sz="3600" dirty="0"/>
          </a:p>
        </p:txBody>
      </p:sp>
      <p:sp>
        <p:nvSpPr>
          <p:cNvPr id="10" name="Rectangle 9"/>
          <p:cNvSpPr/>
          <p:nvPr/>
        </p:nvSpPr>
        <p:spPr>
          <a:xfrm>
            <a:off x="113386" y="4617368"/>
            <a:ext cx="1800200" cy="86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Manager</a:t>
            </a:r>
            <a:endParaRPr lang="ar-BH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4186" y="469076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Customer</a:t>
            </a:r>
            <a:endParaRPr lang="ar-BH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5896" y="1628800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Saler</a:t>
            </a:r>
            <a:endParaRPr lang="ar-BH" sz="3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30010" y="481838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3751" y="4491930"/>
            <a:ext cx="153471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Buy Some Product</a:t>
            </a:r>
            <a:endParaRPr lang="ar-B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13586" y="4799707"/>
            <a:ext cx="1872208" cy="18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9437" y="4403364"/>
            <a:ext cx="14487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Suppliers Info</a:t>
            </a:r>
            <a:endParaRPr lang="ar-BH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913586" y="544522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40426" y="5440084"/>
            <a:ext cx="204536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err="1" smtClean="0"/>
              <a:t>Total,Rest,payment</a:t>
            </a:r>
            <a:endParaRPr lang="ar-BH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80112" y="2420888"/>
            <a:ext cx="0" cy="1548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51920" y="2420888"/>
            <a:ext cx="0" cy="1548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80112" y="2893586"/>
            <a:ext cx="20839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Invalid Products Info</a:t>
            </a:r>
            <a:endParaRPr lang="ar-BH" dirty="0"/>
          </a:p>
        </p:txBody>
      </p:sp>
      <p:sp>
        <p:nvSpPr>
          <p:cNvPr id="30" name="TextBox 29"/>
          <p:cNvSpPr txBox="1"/>
          <p:nvPr/>
        </p:nvSpPr>
        <p:spPr>
          <a:xfrm>
            <a:off x="2045215" y="2955141"/>
            <a:ext cx="18415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Add New Products </a:t>
            </a:r>
            <a:endParaRPr lang="ar-BH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30010" y="5373217"/>
            <a:ext cx="15606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5156" y="5458164"/>
            <a:ext cx="14103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Sales Invoice</a:t>
            </a:r>
            <a:endParaRPr lang="ar-BH" sz="1600" b="1" dirty="0"/>
          </a:p>
        </p:txBody>
      </p:sp>
    </p:spTree>
    <p:extLst>
      <p:ext uri="{BB962C8B-B14F-4D97-AF65-F5344CB8AC3E}">
        <p14:creationId xmlns:p14="http://schemas.microsoft.com/office/powerpoint/2010/main" val="32515244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641976"/>
            <a:ext cx="8229600" cy="990600"/>
          </a:xfrm>
        </p:spPr>
        <p:txBody>
          <a:bodyPr/>
          <a:lstStyle/>
          <a:p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889448"/>
            <a:ext cx="8229600" cy="4937760"/>
          </a:xfrm>
        </p:spPr>
        <p:txBody>
          <a:bodyPr/>
          <a:lstStyle/>
          <a:p>
            <a:endParaRPr lang="ar-BH" dirty="0"/>
          </a:p>
        </p:txBody>
      </p:sp>
      <p:sp>
        <p:nvSpPr>
          <p:cNvPr id="4" name="Rounded Rectangle 3"/>
          <p:cNvSpPr/>
          <p:nvPr/>
        </p:nvSpPr>
        <p:spPr>
          <a:xfrm>
            <a:off x="3851920" y="161256"/>
            <a:ext cx="159005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err="1" smtClean="0"/>
              <a:t>Searchnig</a:t>
            </a:r>
            <a:r>
              <a:rPr lang="en-US" sz="1400" b="1" dirty="0" smtClean="0"/>
              <a:t> Invalid product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3851920" y="116632"/>
            <a:ext cx="1590058" cy="46328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1</a:t>
            </a:r>
            <a:endParaRPr lang="ar-BH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851920" y="1844824"/>
            <a:ext cx="159005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 smtClean="0"/>
              <a:t>DefinenationProducts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 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3851920" y="1800200"/>
            <a:ext cx="1590058" cy="46328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2</a:t>
            </a:r>
            <a:endParaRPr lang="ar-BH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851920" y="3573016"/>
            <a:ext cx="159005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 Sales Invoice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3851920" y="3528392"/>
            <a:ext cx="1590058" cy="46328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3</a:t>
            </a:r>
            <a:endParaRPr lang="ar-BH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851920" y="5445224"/>
            <a:ext cx="159005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Accounting</a:t>
            </a:r>
            <a:endParaRPr lang="ar-BH" sz="2000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851920" y="5400600"/>
            <a:ext cx="1590058" cy="46328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4</a:t>
            </a:r>
            <a:endParaRPr lang="ar-BH" sz="2400" dirty="0"/>
          </a:p>
        </p:txBody>
      </p:sp>
      <p:sp>
        <p:nvSpPr>
          <p:cNvPr id="13" name="Rectangle 12"/>
          <p:cNvSpPr/>
          <p:nvPr/>
        </p:nvSpPr>
        <p:spPr>
          <a:xfrm>
            <a:off x="7452320" y="1025352"/>
            <a:ext cx="1584176" cy="74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Saler</a:t>
            </a:r>
            <a:endParaRPr lang="ar-BH" sz="3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2320" y="5705872"/>
            <a:ext cx="1584176" cy="74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Manager</a:t>
            </a:r>
            <a:endParaRPr lang="ar-BH" sz="2000" b="1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323528" y="579916"/>
            <a:ext cx="2016224" cy="6168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      Product</a:t>
            </a:r>
            <a:endParaRPr lang="ar-BH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71600" y="579916"/>
            <a:ext cx="0" cy="61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1148" y="688279"/>
            <a:ext cx="71045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DB1</a:t>
            </a:r>
            <a:endParaRPr lang="ar-BH" b="1" dirty="0"/>
          </a:p>
        </p:txBody>
      </p:sp>
      <p:sp>
        <p:nvSpPr>
          <p:cNvPr id="22" name="Rectangle 21"/>
          <p:cNvSpPr/>
          <p:nvPr/>
        </p:nvSpPr>
        <p:spPr>
          <a:xfrm>
            <a:off x="7452320" y="3833664"/>
            <a:ext cx="1584176" cy="74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Customer</a:t>
            </a:r>
            <a:endParaRPr lang="ar-BH" sz="2000" b="1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53142" y="2688534"/>
            <a:ext cx="2016224" cy="6168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smtClean="0"/>
              <a:t>         Sales Invoice</a:t>
            </a:r>
            <a:endParaRPr lang="ar-BH" sz="16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9592" y="2668148"/>
            <a:ext cx="0" cy="61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421" y="2812866"/>
            <a:ext cx="6575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DB2</a:t>
            </a:r>
            <a:endParaRPr lang="ar-BH" sz="1600" b="1" dirty="0"/>
          </a:p>
        </p:txBody>
      </p:sp>
      <p:sp>
        <p:nvSpPr>
          <p:cNvPr id="27" name="Flowchart: Process 26"/>
          <p:cNvSpPr/>
          <p:nvPr/>
        </p:nvSpPr>
        <p:spPr>
          <a:xfrm>
            <a:off x="395536" y="5908508"/>
            <a:ext cx="2016224" cy="6168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         Supplier</a:t>
            </a:r>
            <a:endParaRPr lang="ar-BH" sz="20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71600" y="5908508"/>
            <a:ext cx="0" cy="61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7" y="6021288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DB3</a:t>
            </a:r>
            <a:endParaRPr lang="ar-BH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12160" y="3522494"/>
            <a:ext cx="10775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Shopping</a:t>
            </a:r>
            <a:endParaRPr lang="ar-BH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441978" y="1088389"/>
            <a:ext cx="1984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46658" y="714182"/>
            <a:ext cx="15616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err="1" smtClean="0"/>
              <a:t>Seaching</a:t>
            </a:r>
            <a:r>
              <a:rPr lang="en-US" sz="1600" b="1" dirty="0" smtClean="0"/>
              <a:t> Item</a:t>
            </a:r>
            <a:endParaRPr lang="ar-BH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339752" y="90872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570166"/>
            <a:ext cx="112562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Find Item</a:t>
            </a:r>
            <a:endParaRPr lang="ar-BH" b="1" dirty="0"/>
          </a:p>
        </p:txBody>
      </p:sp>
      <p:cxnSp>
        <p:nvCxnSpPr>
          <p:cNvPr id="46" name="Straight Arrow Connector 45"/>
          <p:cNvCxnSpPr>
            <a:endCxn id="10" idx="2"/>
          </p:cNvCxnSpPr>
          <p:nvPr/>
        </p:nvCxnSpPr>
        <p:spPr>
          <a:xfrm>
            <a:off x="2339752" y="1088389"/>
            <a:ext cx="1512168" cy="2671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1722294"/>
            <a:ext cx="13913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Adding Item</a:t>
            </a:r>
            <a:endParaRPr lang="ar-BH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763688" y="3991676"/>
            <a:ext cx="208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763688" y="3284984"/>
            <a:ext cx="0" cy="706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353142" y="3284984"/>
            <a:ext cx="3498778" cy="1299085"/>
          </a:xfrm>
          <a:prstGeom prst="bentConnector3">
            <a:avLst>
              <a:gd name="adj1" fmla="val 187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70931" y="4221088"/>
            <a:ext cx="141038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Sales Invoice</a:t>
            </a:r>
            <a:endParaRPr lang="ar-BH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441978" y="3861048"/>
            <a:ext cx="2010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41978" y="4509120"/>
            <a:ext cx="2010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05990" y="4530606"/>
            <a:ext cx="197432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 smtClean="0"/>
              <a:t>Printing Sales Invoice</a:t>
            </a:r>
            <a:endParaRPr lang="ar-BH" sz="1600" b="1" dirty="0"/>
          </a:p>
        </p:txBody>
      </p:sp>
      <p:cxnSp>
        <p:nvCxnSpPr>
          <p:cNvPr id="77" name="Elbow Connector 76"/>
          <p:cNvCxnSpPr/>
          <p:nvPr/>
        </p:nvCxnSpPr>
        <p:spPr>
          <a:xfrm rot="10800000" flipV="1">
            <a:off x="5508104" y="1768262"/>
            <a:ext cx="3312368" cy="1012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59899" y="2514382"/>
            <a:ext cx="101265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Add Info</a:t>
            </a:r>
            <a:endParaRPr lang="ar-BH" b="1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1187624" y="2420888"/>
            <a:ext cx="26642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187624" y="119675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496" y="1916832"/>
            <a:ext cx="117666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 smtClean="0"/>
              <a:t>Create Row</a:t>
            </a:r>
            <a:endParaRPr lang="ar-BH" sz="1600" b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508104" y="5805264"/>
            <a:ext cx="1918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70387" y="5466710"/>
            <a:ext cx="141538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Supplier Info</a:t>
            </a:r>
            <a:endParaRPr lang="ar-BH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369366" y="5908508"/>
            <a:ext cx="14825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407528" y="5619110"/>
            <a:ext cx="14196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Supplier Account</a:t>
            </a:r>
            <a:endParaRPr lang="ar-BH" sz="1200" b="1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5508104" y="6381328"/>
            <a:ext cx="1918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32373" y="6042774"/>
            <a:ext cx="165115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 smtClean="0"/>
              <a:t>Add Supplier Info</a:t>
            </a:r>
            <a:endParaRPr lang="ar-BH" sz="1600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411760" y="6525344"/>
            <a:ext cx="147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5776" y="6195174"/>
            <a:ext cx="117666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 smtClean="0"/>
              <a:t>Create Row</a:t>
            </a:r>
            <a:endParaRPr lang="ar-BH" sz="1600" b="1" dirty="0"/>
          </a:p>
        </p:txBody>
      </p:sp>
    </p:spTree>
    <p:extLst>
      <p:ext uri="{BB962C8B-B14F-4D97-AF65-F5344CB8AC3E}">
        <p14:creationId xmlns:p14="http://schemas.microsoft.com/office/powerpoint/2010/main" val="599080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ER Diagram</a:t>
            </a:r>
            <a:endParaRPr lang="ar-BH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BH" dirty="0"/>
          </a:p>
        </p:txBody>
      </p:sp>
      <p:sp>
        <p:nvSpPr>
          <p:cNvPr id="4" name="Flowchart: Decision 3"/>
          <p:cNvSpPr/>
          <p:nvPr/>
        </p:nvSpPr>
        <p:spPr>
          <a:xfrm>
            <a:off x="3995936" y="1628800"/>
            <a:ext cx="1584176" cy="129614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Buy</a:t>
            </a:r>
            <a:endParaRPr lang="ar-B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308304" y="1232756"/>
            <a:ext cx="1728192" cy="2196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Name</a:t>
            </a:r>
          </a:p>
          <a:p>
            <a:pPr algn="ctr"/>
            <a:r>
              <a:rPr lang="en-US" b="1" dirty="0" smtClean="0"/>
              <a:t>Price</a:t>
            </a:r>
          </a:p>
          <a:p>
            <a:pPr algn="ctr"/>
            <a:r>
              <a:rPr lang="en-US" b="1" dirty="0" smtClean="0"/>
              <a:t>Daman</a:t>
            </a:r>
            <a:endParaRPr lang="ar-BH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7308304" y="1232756"/>
            <a:ext cx="172819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Sales</a:t>
            </a:r>
            <a:endParaRPr lang="ar-BH" b="1" dirty="0"/>
          </a:p>
        </p:txBody>
      </p:sp>
      <p:sp>
        <p:nvSpPr>
          <p:cNvPr id="7" name="Rectangle 6"/>
          <p:cNvSpPr/>
          <p:nvPr/>
        </p:nvSpPr>
        <p:spPr>
          <a:xfrm>
            <a:off x="107504" y="1268760"/>
            <a:ext cx="172819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 smtClean="0"/>
          </a:p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/>
              <a:t>Name</a:t>
            </a:r>
          </a:p>
          <a:p>
            <a:pPr algn="ctr"/>
            <a:r>
              <a:rPr lang="en-US" b="1" dirty="0" smtClean="0"/>
              <a:t>Company</a:t>
            </a:r>
          </a:p>
          <a:p>
            <a:pPr algn="ctr"/>
            <a:r>
              <a:rPr lang="en-US" b="1" dirty="0" smtClean="0"/>
              <a:t>Price</a:t>
            </a:r>
          </a:p>
          <a:p>
            <a:pPr algn="ctr"/>
            <a:r>
              <a:rPr lang="en-US" b="1" dirty="0" smtClean="0"/>
              <a:t>Daman</a:t>
            </a:r>
            <a:endParaRPr lang="ar-BH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107504" y="1268760"/>
            <a:ext cx="172819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Product</a:t>
            </a:r>
            <a:endParaRPr lang="ar-BH" sz="16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80112" y="2276872"/>
            <a:ext cx="1728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35696" y="22768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995936" y="4581128"/>
            <a:ext cx="1584176" cy="129614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err="1" smtClean="0"/>
              <a:t>Suplly</a:t>
            </a:r>
            <a:endParaRPr lang="ar-BH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4149080"/>
            <a:ext cx="1728192" cy="2376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 smtClean="0"/>
          </a:p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/>
              <a:t>Name</a:t>
            </a:r>
          </a:p>
          <a:p>
            <a:pPr algn="ctr"/>
            <a:r>
              <a:rPr lang="en-US" b="1" dirty="0" smtClean="0"/>
              <a:t>Company</a:t>
            </a:r>
          </a:p>
          <a:p>
            <a:pPr algn="ctr"/>
            <a:r>
              <a:rPr lang="en-US" b="1" dirty="0" smtClean="0"/>
              <a:t>Price</a:t>
            </a:r>
          </a:p>
          <a:p>
            <a:pPr algn="ctr"/>
            <a:r>
              <a:rPr lang="en-US" b="1" dirty="0" smtClean="0"/>
              <a:t>Daman</a:t>
            </a:r>
            <a:endParaRPr lang="ar-BH" b="1" dirty="0"/>
          </a:p>
        </p:txBody>
      </p:sp>
      <p:sp>
        <p:nvSpPr>
          <p:cNvPr id="19" name="Flowchart: Process 18"/>
          <p:cNvSpPr/>
          <p:nvPr/>
        </p:nvSpPr>
        <p:spPr>
          <a:xfrm>
            <a:off x="7308304" y="4149080"/>
            <a:ext cx="172819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Product</a:t>
            </a:r>
            <a:endParaRPr lang="ar-BH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80112" y="5229200"/>
            <a:ext cx="1728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04" y="4221088"/>
            <a:ext cx="1728192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 smtClean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Total</a:t>
            </a:r>
          </a:p>
          <a:p>
            <a:pPr algn="ctr"/>
            <a:r>
              <a:rPr lang="en-US" b="1" dirty="0" smtClean="0"/>
              <a:t>Payment</a:t>
            </a:r>
          </a:p>
          <a:p>
            <a:pPr algn="ctr"/>
            <a:r>
              <a:rPr lang="en-US" b="1" dirty="0" smtClean="0"/>
              <a:t>Rest</a:t>
            </a:r>
          </a:p>
          <a:p>
            <a:pPr algn="ctr"/>
            <a:r>
              <a:rPr lang="en-US" b="1" dirty="0" smtClean="0"/>
              <a:t>Date</a:t>
            </a:r>
            <a:endParaRPr lang="ar-BH" b="1" dirty="0"/>
          </a:p>
        </p:txBody>
      </p:sp>
      <p:sp>
        <p:nvSpPr>
          <p:cNvPr id="23" name="Flowchart: Process 22"/>
          <p:cNvSpPr/>
          <p:nvPr/>
        </p:nvSpPr>
        <p:spPr>
          <a:xfrm>
            <a:off x="107504" y="4221088"/>
            <a:ext cx="172819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err="1" smtClean="0"/>
              <a:t>Supllier</a:t>
            </a:r>
            <a:endParaRPr lang="ar-BH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35696" y="522920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98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40" y="-153888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Use Case Diagram</a:t>
            </a:r>
            <a:endParaRPr lang="ar-BH" sz="4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836"/>
            <a:ext cx="791682" cy="1224136"/>
          </a:xfrm>
        </p:spPr>
      </p:pic>
      <p:sp>
        <p:nvSpPr>
          <p:cNvPr id="5" name="Rounded Rectangle 4"/>
          <p:cNvSpPr/>
          <p:nvPr/>
        </p:nvSpPr>
        <p:spPr>
          <a:xfrm>
            <a:off x="1770135" y="1124744"/>
            <a:ext cx="5898210" cy="561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93" y="1700808"/>
            <a:ext cx="791682" cy="1224136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" y="5029082"/>
            <a:ext cx="791682" cy="1224136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7" y="4745292"/>
            <a:ext cx="791682" cy="122413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98373" y="1612944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Item</a:t>
            </a:r>
            <a:endParaRPr lang="ar-BH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1" y="287172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Saler</a:t>
            </a:r>
            <a:endParaRPr lang="ar-BH" dirty="0"/>
          </a:p>
        </p:txBody>
      </p:sp>
      <p:sp>
        <p:nvSpPr>
          <p:cNvPr id="12" name="TextBox 11"/>
          <p:cNvSpPr txBox="1"/>
          <p:nvPr/>
        </p:nvSpPr>
        <p:spPr>
          <a:xfrm>
            <a:off x="-108520" y="6237312"/>
            <a:ext cx="103265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Customer</a:t>
            </a:r>
            <a:endParaRPr lang="ar-B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08597" y="5927132"/>
            <a:ext cx="8563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Supplier</a:t>
            </a:r>
            <a:endParaRPr lang="ar-B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208688" y="3020575"/>
            <a:ext cx="8915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Manager</a:t>
            </a:r>
            <a:endParaRPr lang="ar-BH" sz="1600" dirty="0"/>
          </a:p>
        </p:txBody>
      </p:sp>
      <p:sp>
        <p:nvSpPr>
          <p:cNvPr id="15" name="Oval 14"/>
          <p:cNvSpPr/>
          <p:nvPr/>
        </p:nvSpPr>
        <p:spPr>
          <a:xfrm>
            <a:off x="2195736" y="2765072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Defination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Items(</a:t>
            </a:r>
            <a:r>
              <a:rPr lang="en-US" sz="1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Add,update,delete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ar-BH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26365" y="4061216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Sales Invoice</a:t>
            </a:r>
            <a:endParaRPr lang="ar-BH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568" y="2088924"/>
            <a:ext cx="162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9058" y="2471569"/>
            <a:ext cx="1577307" cy="685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9058" y="2751650"/>
            <a:ext cx="1584000" cy="1815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26365" y="5285352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Some Product</a:t>
            </a:r>
            <a:endParaRPr lang="ar-BH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11560" y="5725328"/>
            <a:ext cx="1584000" cy="7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22709" y="1684952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Supplier Info</a:t>
            </a:r>
            <a:endParaRPr lang="ar-BH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94717" y="2909088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Supplier Info</a:t>
            </a:r>
            <a:endParaRPr lang="ar-BH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308456" y="2276872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380312" y="2438221"/>
            <a:ext cx="1080144" cy="80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64088" y="4205232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Account </a:t>
            </a:r>
            <a:endParaRPr lang="ar-BH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64088" y="5357360"/>
            <a:ext cx="1985595" cy="9519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Balance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His Account</a:t>
            </a:r>
            <a:endParaRPr lang="ar-BH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380312" y="4725144"/>
            <a:ext cx="1152000" cy="604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380312" y="5357360"/>
            <a:ext cx="1116000" cy="475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50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ISD</a:t>
            </a:r>
            <a:endParaRPr lang="ar-B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20" y="6957392"/>
            <a:ext cx="8229600" cy="4937760"/>
          </a:xfrm>
        </p:spPr>
        <p:txBody>
          <a:bodyPr/>
          <a:lstStyle/>
          <a:p>
            <a:endParaRPr lang="ar-BH" dirty="0"/>
          </a:p>
        </p:txBody>
      </p:sp>
      <p:sp>
        <p:nvSpPr>
          <p:cNvPr id="4" name="Rectangle 3"/>
          <p:cNvSpPr/>
          <p:nvPr/>
        </p:nvSpPr>
        <p:spPr>
          <a:xfrm>
            <a:off x="3995936" y="1196752"/>
            <a:ext cx="114928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sz="1600" dirty="0" smtClean="0"/>
              <a:t>Main Menu</a:t>
            </a:r>
            <a:endParaRPr lang="ar-BH" sz="160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570580" y="2132856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9552" y="2348880"/>
            <a:ext cx="80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9552" y="2348936"/>
            <a:ext cx="0" cy="2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336" y="2736303"/>
            <a:ext cx="114928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sz="1600" dirty="0" smtClean="0"/>
              <a:t>Menu A</a:t>
            </a:r>
            <a:endParaRPr lang="ar-BH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63888" y="2348880"/>
            <a:ext cx="0" cy="2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90664" y="2708920"/>
            <a:ext cx="114928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sz="1600" dirty="0" smtClean="0"/>
              <a:t>Menu B</a:t>
            </a:r>
            <a:endParaRPr lang="ar-BH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28184" y="2348912"/>
            <a:ext cx="0" cy="2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54960" y="2708920"/>
            <a:ext cx="114928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  <a:p>
            <a:pPr algn="ctr"/>
            <a:r>
              <a:rPr lang="en-US" sz="1600" dirty="0" smtClean="0"/>
              <a:t>Menu C</a:t>
            </a:r>
            <a:endParaRPr lang="ar-BH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604448" y="2348912"/>
            <a:ext cx="0" cy="2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40352" y="2708920"/>
            <a:ext cx="122129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sz="1600" dirty="0" smtClean="0"/>
              <a:t>Menu D</a:t>
            </a:r>
            <a:endParaRPr lang="ar-BH" sz="1600" dirty="0"/>
          </a:p>
        </p:txBody>
      </p:sp>
      <p:sp>
        <p:nvSpPr>
          <p:cNvPr id="18" name="Rectangle 17"/>
          <p:cNvSpPr/>
          <p:nvPr/>
        </p:nvSpPr>
        <p:spPr>
          <a:xfrm>
            <a:off x="326368" y="3933056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1.1</a:t>
            </a:r>
          </a:p>
          <a:p>
            <a:pPr algn="ctr"/>
            <a:r>
              <a:rPr lang="en-US" sz="1600" dirty="0" smtClean="0"/>
              <a:t>Form A</a:t>
            </a:r>
            <a:endParaRPr lang="ar-BH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496" y="3645056"/>
            <a:ext cx="0" cy="57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536" y="4581128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6368" y="4941168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1.2</a:t>
            </a:r>
          </a:p>
          <a:p>
            <a:pPr algn="ctr"/>
            <a:r>
              <a:rPr lang="en-US" sz="1600" dirty="0" smtClean="0"/>
              <a:t>Report B</a:t>
            </a:r>
            <a:endParaRPr lang="ar-BH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59832" y="3645024"/>
            <a:ext cx="0" cy="6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75856" y="3933056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2.1</a:t>
            </a:r>
          </a:p>
          <a:p>
            <a:pPr algn="ctr"/>
            <a:r>
              <a:rPr lang="en-US" sz="1600" dirty="0" smtClean="0"/>
              <a:t>Form C</a:t>
            </a:r>
            <a:endParaRPr lang="ar-BH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496" y="4221088"/>
            <a:ext cx="0" cy="12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20" y="4221088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496" y="5517232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9832" y="4293096"/>
            <a:ext cx="0" cy="20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24" idx="1"/>
          </p:cNvCxnSpPr>
          <p:nvPr/>
        </p:nvCxnSpPr>
        <p:spPr>
          <a:xfrm>
            <a:off x="1475656" y="4257092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78696" y="4869160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2.2</a:t>
            </a:r>
          </a:p>
          <a:p>
            <a:pPr algn="ctr"/>
            <a:r>
              <a:rPr lang="en-US" sz="1600" dirty="0" smtClean="0"/>
              <a:t>Form D</a:t>
            </a:r>
            <a:endParaRPr lang="ar-BH" sz="1600" dirty="0"/>
          </a:p>
        </p:txBody>
      </p:sp>
      <p:sp>
        <p:nvSpPr>
          <p:cNvPr id="38" name="Rectangle 37"/>
          <p:cNvSpPr/>
          <p:nvPr/>
        </p:nvSpPr>
        <p:spPr>
          <a:xfrm>
            <a:off x="3278696" y="5805264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2.3</a:t>
            </a:r>
          </a:p>
          <a:p>
            <a:pPr algn="ctr"/>
            <a:r>
              <a:rPr lang="en-US" sz="1600" dirty="0" smtClean="0"/>
              <a:t>Report E</a:t>
            </a:r>
            <a:endParaRPr lang="ar-BH" sz="1600" dirty="0"/>
          </a:p>
        </p:txBody>
      </p:sp>
      <p:sp>
        <p:nvSpPr>
          <p:cNvPr id="42" name="Rectangle 41"/>
          <p:cNvSpPr/>
          <p:nvPr/>
        </p:nvSpPr>
        <p:spPr>
          <a:xfrm>
            <a:off x="5942992" y="3933056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.1</a:t>
            </a:r>
          </a:p>
          <a:p>
            <a:pPr algn="ctr"/>
            <a:r>
              <a:rPr lang="en-US" sz="1600" dirty="0" smtClean="0"/>
              <a:t>Form F</a:t>
            </a:r>
            <a:endParaRPr lang="ar-BH" sz="1600" dirty="0"/>
          </a:p>
        </p:txBody>
      </p:sp>
      <p:sp>
        <p:nvSpPr>
          <p:cNvPr id="44" name="Rectangle 43"/>
          <p:cNvSpPr/>
          <p:nvPr/>
        </p:nvSpPr>
        <p:spPr>
          <a:xfrm>
            <a:off x="5942992" y="4869160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.2</a:t>
            </a:r>
          </a:p>
          <a:p>
            <a:pPr algn="ctr"/>
            <a:r>
              <a:rPr lang="en-US" sz="1600" dirty="0" smtClean="0"/>
              <a:t>Form G</a:t>
            </a:r>
            <a:endParaRPr lang="ar-BH" sz="1600" dirty="0"/>
          </a:p>
        </p:txBody>
      </p:sp>
      <p:sp>
        <p:nvSpPr>
          <p:cNvPr id="46" name="Rectangle 45"/>
          <p:cNvSpPr/>
          <p:nvPr/>
        </p:nvSpPr>
        <p:spPr>
          <a:xfrm>
            <a:off x="5942992" y="5805264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.3</a:t>
            </a:r>
          </a:p>
          <a:p>
            <a:pPr algn="ctr"/>
            <a:r>
              <a:rPr lang="en-US" sz="1600" dirty="0" smtClean="0"/>
              <a:t>Report J</a:t>
            </a:r>
            <a:endParaRPr lang="ar-BH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24128" y="3645024"/>
            <a:ext cx="0" cy="280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59832" y="515719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59832" y="638132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24128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24128" y="522920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24128" y="645333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27984" y="4293096"/>
            <a:ext cx="1515008" cy="701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27984" y="5373216"/>
            <a:ext cx="15150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40352" y="3645024"/>
            <a:ext cx="0" cy="18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56376" y="3933056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4.1</a:t>
            </a:r>
          </a:p>
          <a:p>
            <a:pPr algn="ctr"/>
            <a:r>
              <a:rPr lang="en-US" sz="1600" dirty="0" smtClean="0"/>
              <a:t>Form K</a:t>
            </a:r>
            <a:endParaRPr lang="ar-BH" sz="16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40352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956376" y="4869160"/>
            <a:ext cx="114928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4.2</a:t>
            </a:r>
          </a:p>
          <a:p>
            <a:pPr algn="ctr"/>
            <a:r>
              <a:rPr lang="en-US" sz="1600" dirty="0" smtClean="0"/>
              <a:t>Report L</a:t>
            </a:r>
            <a:endParaRPr lang="ar-BH" sz="16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740352" y="551723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201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510</TotalTime>
  <Words>183</Words>
  <Application>Microsoft Office PowerPoint</Application>
  <PresentationFormat>On-screen Show (4:3)</PresentationFormat>
  <Paragraphs>129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DFD Diagram</vt:lpstr>
      <vt:lpstr>Context Diagram</vt:lpstr>
      <vt:lpstr>PowerPoint Presentation</vt:lpstr>
      <vt:lpstr>ER Diagram</vt:lpstr>
      <vt:lpstr>Use Case Diagram</vt:lpstr>
      <vt:lpstr>ISD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Diagram</dc:title>
  <dc:creator>the first</dc:creator>
  <cp:lastModifiedBy>the first</cp:lastModifiedBy>
  <cp:revision>36</cp:revision>
  <dcterms:created xsi:type="dcterms:W3CDTF">2020-12-22T17:41:47Z</dcterms:created>
  <dcterms:modified xsi:type="dcterms:W3CDTF">2021-01-11T00:51:34Z</dcterms:modified>
</cp:coreProperties>
</file>