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25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61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2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8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0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8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8857-3C6F-44B1-A6E8-EF8888CAA869}" type="datetimeFigureOut">
              <a:rPr lang="de-DE" smtClean="0"/>
              <a:t>28.04.2020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A4C-ED69-4A31-AC61-F23AE4C89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" y="1349388"/>
            <a:ext cx="6883359" cy="40516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b="1278"/>
          <a:stretch/>
        </p:blipFill>
        <p:spPr>
          <a:xfrm>
            <a:off x="8349814" y="2959174"/>
            <a:ext cx="2606051" cy="2382078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6436939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589497" y="430307"/>
            <a:ext cx="1708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Step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switching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contant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9988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2827728" y="358724"/>
            <a:ext cx="2224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Input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endParaRPr lang="de-DE" sz="1400" dirty="0" smtClean="0">
              <a:solidFill>
                <a:srgbClr val="0070C0"/>
              </a:solidFill>
            </a:endParaRP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in </a:t>
            </a:r>
            <a:r>
              <a:rPr lang="de-DE" sz="1400" dirty="0" err="1" smtClean="0">
                <a:solidFill>
                  <a:srgbClr val="0070C0"/>
                </a:solidFill>
              </a:rPr>
              <a:t>constant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4357688" y="4576763"/>
            <a:ext cx="3036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4661290" y="4207431"/>
            <a:ext cx="18357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Resulting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multiplied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to</a:t>
            </a:r>
            <a:r>
              <a:rPr lang="de-DE" sz="1400" dirty="0" smtClean="0">
                <a:solidFill>
                  <a:srgbClr val="0070C0"/>
                </a:solidFill>
              </a:rPr>
              <a:t/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max. </a:t>
            </a:r>
            <a:r>
              <a:rPr lang="de-DE" sz="1400" dirty="0" err="1" smtClean="0">
                <a:solidFill>
                  <a:srgbClr val="0070C0"/>
                </a:solidFill>
              </a:rPr>
              <a:t>infection</a:t>
            </a:r>
            <a:r>
              <a:rPr lang="de-DE" sz="1400" dirty="0" smtClean="0">
                <a:solidFill>
                  <a:srgbClr val="0070C0"/>
                </a:solidFill>
              </a:rPr>
              <a:t> rate</a:t>
            </a:r>
            <a:endParaRPr lang="de-DE" sz="1400" dirty="0">
              <a:solidFill>
                <a:srgbClr val="0070C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1401576" y="1097388"/>
            <a:ext cx="0" cy="2520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3597" y="358724"/>
            <a:ext cx="24359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Fitted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input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spline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that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is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endParaRPr lang="de-DE" sz="1400" dirty="0" smtClean="0">
              <a:solidFill>
                <a:srgbClr val="0070C0"/>
              </a:solidFill>
            </a:endParaRPr>
          </a:p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argument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of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the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br>
              <a:rPr lang="de-DE" sz="1400" dirty="0" smtClean="0">
                <a:solidFill>
                  <a:srgbClr val="0070C0"/>
                </a:solidFill>
              </a:rPr>
            </a:b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until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tLast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917885" y="2651397"/>
            <a:ext cx="164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smtClean="0">
                <a:solidFill>
                  <a:srgbClr val="0070C0"/>
                </a:solidFill>
              </a:rPr>
              <a:t>Data </a:t>
            </a:r>
            <a:r>
              <a:rPr lang="de-DE" sz="1400" dirty="0" err="1" smtClean="0">
                <a:solidFill>
                  <a:srgbClr val="0070C0"/>
                </a:solidFill>
              </a:rPr>
              <a:t>used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for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fitting</a:t>
            </a:r>
            <a:endParaRPr lang="de-DE" sz="1400" dirty="0">
              <a:solidFill>
                <a:srgbClr val="0070C0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814" y="565736"/>
            <a:ext cx="2736959" cy="2051937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8992934" y="420279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>
                <a:solidFill>
                  <a:srgbClr val="0070C0"/>
                </a:solidFill>
              </a:rPr>
              <a:t>Sigmoidal</a:t>
            </a:r>
            <a:r>
              <a:rPr lang="de-DE" sz="1400" dirty="0" smtClean="0">
                <a:solidFill>
                  <a:srgbClr val="0070C0"/>
                </a:solidFill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</a:rPr>
              <a:t>function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Kreutz</dc:creator>
  <cp:lastModifiedBy>Clemens Kreutz</cp:lastModifiedBy>
  <cp:revision>11</cp:revision>
  <dcterms:created xsi:type="dcterms:W3CDTF">2020-04-28T21:27:02Z</dcterms:created>
  <dcterms:modified xsi:type="dcterms:W3CDTF">2020-04-28T21:44:55Z</dcterms:modified>
</cp:coreProperties>
</file>