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5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25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1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4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4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32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9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85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2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8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5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" y="1349388"/>
            <a:ext cx="6883359" cy="40516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b="1278"/>
          <a:stretch/>
        </p:blipFill>
        <p:spPr>
          <a:xfrm>
            <a:off x="8349814" y="2959174"/>
            <a:ext cx="2606051" cy="238207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H="1">
            <a:off x="6436939" y="1097388"/>
            <a:ext cx="0" cy="252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589497" y="430307"/>
            <a:ext cx="1708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Step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for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br>
              <a:rPr lang="de-DE" sz="1400" dirty="0" smtClean="0">
                <a:solidFill>
                  <a:srgbClr val="0070C0"/>
                </a:solidFill>
              </a:rPr>
            </a:br>
            <a:r>
              <a:rPr lang="de-DE" sz="1400" dirty="0" err="1" smtClean="0">
                <a:solidFill>
                  <a:srgbClr val="0070C0"/>
                </a:solidFill>
              </a:rPr>
              <a:t>switching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to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contant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939988" y="1097388"/>
            <a:ext cx="0" cy="252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827728" y="358724"/>
            <a:ext cx="22245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Input </a:t>
            </a:r>
            <a:r>
              <a:rPr lang="de-DE" sz="1400" dirty="0" err="1" smtClean="0">
                <a:solidFill>
                  <a:srgbClr val="0070C0"/>
                </a:solidFill>
              </a:rPr>
              <a:t>argument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of</a:t>
            </a:r>
            <a:endParaRPr lang="de-DE" sz="1400" dirty="0" smtClean="0">
              <a:solidFill>
                <a:srgbClr val="0070C0"/>
              </a:solidFill>
            </a:endParaRPr>
          </a:p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sigmoidal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resulting</a:t>
            </a:r>
            <a:endParaRPr lang="de-DE" sz="1400" dirty="0">
              <a:solidFill>
                <a:srgbClr val="0070C0"/>
              </a:solidFill>
            </a:endParaRPr>
          </a:p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in </a:t>
            </a:r>
            <a:r>
              <a:rPr lang="de-DE" sz="1400" dirty="0" err="1" smtClean="0">
                <a:solidFill>
                  <a:srgbClr val="0070C0"/>
                </a:solidFill>
              </a:rPr>
              <a:t>constant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input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357688" y="4576763"/>
            <a:ext cx="3036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661290" y="4207431"/>
            <a:ext cx="1835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Resulting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input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that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is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multiplied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to</a:t>
            </a:r>
            <a:r>
              <a:rPr lang="de-DE" sz="1400" dirty="0" smtClean="0">
                <a:solidFill>
                  <a:srgbClr val="0070C0"/>
                </a:solidFill>
              </a:rPr>
              <a:t/>
            </a:r>
            <a:br>
              <a:rPr lang="de-DE" sz="1400" dirty="0" smtClean="0">
                <a:solidFill>
                  <a:srgbClr val="0070C0"/>
                </a:solidFill>
              </a:rPr>
            </a:br>
            <a:r>
              <a:rPr lang="de-DE" sz="1400" dirty="0" err="1" smtClean="0">
                <a:solidFill>
                  <a:srgbClr val="0070C0"/>
                </a:solidFill>
              </a:rPr>
              <a:t>the</a:t>
            </a:r>
            <a:r>
              <a:rPr lang="de-DE" sz="1400" dirty="0" smtClean="0">
                <a:solidFill>
                  <a:srgbClr val="0070C0"/>
                </a:solidFill>
              </a:rPr>
              <a:t> max. </a:t>
            </a:r>
            <a:r>
              <a:rPr lang="de-DE" sz="1400" dirty="0" err="1" smtClean="0">
                <a:solidFill>
                  <a:srgbClr val="0070C0"/>
                </a:solidFill>
              </a:rPr>
              <a:t>infection</a:t>
            </a:r>
            <a:r>
              <a:rPr lang="de-DE" sz="1400" dirty="0" smtClean="0">
                <a:solidFill>
                  <a:srgbClr val="0070C0"/>
                </a:solidFill>
              </a:rPr>
              <a:t> rate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1401576" y="1097388"/>
            <a:ext cx="0" cy="252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83597" y="358724"/>
            <a:ext cx="2435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Fitted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input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spline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that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is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the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argument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of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the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sigmoidal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br>
              <a:rPr lang="de-DE" sz="1400" dirty="0" smtClean="0">
                <a:solidFill>
                  <a:srgbClr val="0070C0"/>
                </a:solidFill>
              </a:rPr>
            </a:b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until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tLast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917885" y="2651397"/>
            <a:ext cx="164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smtClean="0">
                <a:solidFill>
                  <a:srgbClr val="0070C0"/>
                </a:solidFill>
              </a:rPr>
              <a:t>Data </a:t>
            </a:r>
            <a:r>
              <a:rPr lang="de-DE" sz="1400" dirty="0" err="1" smtClean="0">
                <a:solidFill>
                  <a:srgbClr val="0070C0"/>
                </a:solidFill>
              </a:rPr>
              <a:t>used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for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fitting</a:t>
            </a:r>
            <a:endParaRPr lang="de-DE" sz="1400" dirty="0">
              <a:solidFill>
                <a:srgbClr val="0070C0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14" y="565736"/>
            <a:ext cx="2736959" cy="2051937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8992934" y="420279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Sigmoidal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3609564" y="4147861"/>
            <a:ext cx="0" cy="770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572521" y="419886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</a:p>
          <a:p>
            <a:r>
              <a:rPr lang="de-DE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endParaRPr lang="de-DE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r Verbinder 21"/>
          <p:cNvCxnSpPr/>
          <p:nvPr/>
        </p:nvCxnSpPr>
        <p:spPr>
          <a:xfrm>
            <a:off x="6077358" y="1586191"/>
            <a:ext cx="0" cy="770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040315" y="1675299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</a:p>
          <a:p>
            <a:r>
              <a:rPr lang="de-DE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endParaRPr lang="de-DE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Kreutz</dc:creator>
  <cp:lastModifiedBy>Clemens Kreutz</cp:lastModifiedBy>
  <cp:revision>12</cp:revision>
  <dcterms:created xsi:type="dcterms:W3CDTF">2020-04-28T21:27:02Z</dcterms:created>
  <dcterms:modified xsi:type="dcterms:W3CDTF">2020-05-11T15:54:24Z</dcterms:modified>
</cp:coreProperties>
</file>