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1C69D6-D2F1-43E5-B2BA-2CFD4474A64B}">
          <p14:sldIdLst>
            <p14:sldId id="256"/>
            <p14:sldId id="258"/>
            <p14:sldId id="259"/>
            <p14:sldId id="262"/>
            <p14:sldId id="263"/>
            <p14:sldId id="264"/>
            <p14:sldId id="265"/>
            <p14:sldId id="260"/>
            <p14:sldId id="261"/>
          </p14:sldIdLst>
        </p14:section>
        <p14:section name="Appendix" id="{45F84BF1-1517-444F-A4EC-A463B84D3EF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0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03.11.2020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74688" y="2057444"/>
            <a:ext cx="7794625" cy="2709863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674688" y="4903788"/>
            <a:ext cx="7801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674688" y="5372100"/>
            <a:ext cx="780112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674688" y="5679877"/>
            <a:ext cx="2133600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3354388"/>
            <a:ext cx="457200" cy="150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8686800" y="3354388"/>
            <a:ext cx="457200" cy="150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228" y="235725"/>
            <a:ext cx="3495284" cy="10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8532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0" y="1192214"/>
            <a:ext cx="8532000" cy="501980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0975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768350"/>
            <a:ext cx="853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207546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4800"/>
            <a:ext cx="853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2" y="1334936"/>
            <a:ext cx="4211136" cy="4325875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182563" indent="-182563">
              <a:defRPr sz="2000"/>
            </a:lvl2pPr>
            <a:lvl3pPr marL="538163" indent="-180975">
              <a:defRPr sz="1800"/>
            </a:lvl3pPr>
            <a:lvl4pPr marL="895350" indent="-182563">
              <a:defRPr sz="1800"/>
            </a:lvl4pPr>
            <a:lvl5pPr marL="1252538" indent="-173038">
              <a:buFont typeface="Symbol" pitchFamily="18" charset="2"/>
              <a:buChar char="-"/>
              <a:defRPr sz="1400"/>
            </a:lvl5pPr>
            <a:lvl6pPr marL="1619250" indent="-184150">
              <a:buFont typeface="Symbol" pitchFamily="18" charset="2"/>
              <a:buChar char="-"/>
              <a:defRPr sz="14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 hasCustomPrompt="1"/>
          </p:nvPr>
        </p:nvSpPr>
        <p:spPr>
          <a:xfrm>
            <a:off x="4628453" y="1334936"/>
            <a:ext cx="4212335" cy="4325875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182563" indent="-182563">
              <a:defRPr sz="2000"/>
            </a:lvl2pPr>
            <a:lvl3pPr marL="538163" indent="-180975">
              <a:defRPr sz="1800"/>
            </a:lvl3pPr>
            <a:lvl4pPr marL="895350" indent="-182563">
              <a:defRPr sz="1800"/>
            </a:lvl4pPr>
            <a:lvl5pPr marL="1252538" indent="-173038">
              <a:buFont typeface="Symbol" pitchFamily="18" charset="2"/>
              <a:buChar char="-"/>
              <a:defRPr sz="1400"/>
            </a:lvl5pPr>
            <a:lvl6pPr marL="1619250" indent="-184150">
              <a:buFont typeface="Symbol" pitchFamily="18" charset="2"/>
              <a:buChar char="-"/>
              <a:defRPr sz="14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6030"/>
            <a:ext cx="4212336" cy="444563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28452" y="806030"/>
            <a:ext cx="4212336" cy="444563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63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4800"/>
            <a:ext cx="853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0" y="1192213"/>
            <a:ext cx="4211136" cy="4770438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4150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 hasCustomPrompt="1"/>
          </p:nvPr>
        </p:nvSpPr>
        <p:spPr>
          <a:xfrm>
            <a:off x="4628451" y="1192213"/>
            <a:ext cx="4212335" cy="4770438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4150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799" y="6489700"/>
            <a:ext cx="214616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7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0" y="1192213"/>
            <a:ext cx="8532000" cy="231298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0975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2" hasCustomPrompt="1"/>
          </p:nvPr>
        </p:nvSpPr>
        <p:spPr>
          <a:xfrm>
            <a:off x="306000" y="3649665"/>
            <a:ext cx="8532000" cy="231298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0975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8350"/>
            <a:ext cx="853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4800"/>
            <a:ext cx="853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1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057444"/>
            <a:ext cx="9144000" cy="4800556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04800" y="2651324"/>
            <a:ext cx="8533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 smtClean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304800" y="3119636"/>
            <a:ext cx="8533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00" y="306000"/>
            <a:ext cx="3060000" cy="15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306000" y="306000"/>
            <a:ext cx="853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Mastertitelformat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06000" y="1192213"/>
            <a:ext cx="8532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Textformat bearbeiten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809625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Sechste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6492875"/>
            <a:ext cx="5538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 smtClean="0"/>
              <a:t>A quick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r>
              <a:rPr lang="de-DE" dirty="0" smtClean="0">
                <a:cs typeface="Calibri" pitchFamily="34" charset="0"/>
              </a:rPr>
              <a:t>19.9.2019</a:t>
            </a:r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07222" y="6484938"/>
            <a:ext cx="8532000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8"/>
          <a:srcRect b="19185"/>
          <a:stretch/>
        </p:blipFill>
        <p:spPr>
          <a:xfrm>
            <a:off x="7523106" y="6538066"/>
            <a:ext cx="1314895" cy="2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marR="0" indent="-18097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D2D Copyright &amp; </a:t>
            </a:r>
            <a:r>
              <a:rPr lang="de-DE" dirty="0" err="1" smtClean="0"/>
              <a:t>Licence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C. Kreutz, A. </a:t>
            </a:r>
            <a:r>
              <a:rPr lang="de-DE" dirty="0" err="1" smtClean="0"/>
              <a:t>Hauber</a:t>
            </a:r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674688" y="5679877"/>
            <a:ext cx="3199728" cy="215444"/>
          </a:xfrm>
        </p:spPr>
        <p:txBody>
          <a:bodyPr/>
          <a:lstStyle/>
          <a:p>
            <a:r>
              <a:rPr lang="de-DE" dirty="0" smtClean="0">
                <a:cs typeface="Calibri" pitchFamily="34" charset="0"/>
              </a:rPr>
              <a:t>3.11.20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8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Issue</a:t>
            </a:r>
            <a:r>
              <a:rPr lang="de-DE" dirty="0" smtClean="0"/>
              <a:t> #163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88" y="2472820"/>
            <a:ext cx="8531225" cy="245846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https://github.com/Data2Dynamics/d2d/issues/163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2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7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Existing</a:t>
            </a:r>
            <a:r>
              <a:rPr lang="de-DE" dirty="0" smtClean="0"/>
              <a:t> Statements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000" y="4592575"/>
            <a:ext cx="3979879" cy="1067441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https://github.com/Data2Dynamics/d2d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3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8" y="2931684"/>
            <a:ext cx="4220666" cy="331542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06000" y="26178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/>
              <a:t>https://github.com/Data2Dynamics/d2d/wiki/Copyright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322624"/>
            <a:ext cx="7380625" cy="10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Third </a:t>
            </a:r>
            <a:r>
              <a:rPr lang="de-DE" dirty="0" err="1" smtClean="0"/>
              <a:t>party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" y="1257687"/>
            <a:ext cx="3489766" cy="501967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4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4" y="1257687"/>
            <a:ext cx="5018718" cy="41827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9" name="Gerade Verbindung mit Pfeil 8"/>
          <p:cNvCxnSpPr>
            <a:stCxn id="7" idx="1"/>
          </p:cNvCxnSpPr>
          <p:nvPr/>
        </p:nvCxnSpPr>
        <p:spPr>
          <a:xfrm flipH="1" flipV="1">
            <a:off x="1093509" y="1960775"/>
            <a:ext cx="2845065" cy="138827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Third </a:t>
            </a:r>
            <a:r>
              <a:rPr lang="de-DE" dirty="0" err="1" smtClean="0"/>
              <a:t>party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" y="1257687"/>
            <a:ext cx="3489766" cy="501967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5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cxnSp>
        <p:nvCxnSpPr>
          <p:cNvPr id="9" name="Gerade Verbindung mit Pfeil 8"/>
          <p:cNvCxnSpPr>
            <a:stCxn id="3" idx="1"/>
          </p:cNvCxnSpPr>
          <p:nvPr/>
        </p:nvCxnSpPr>
        <p:spPr>
          <a:xfrm flipH="1" flipV="1">
            <a:off x="810705" y="2149311"/>
            <a:ext cx="3176101" cy="127968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06" y="1847560"/>
            <a:ext cx="4705441" cy="3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KLU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45" y="1494099"/>
            <a:ext cx="5297219" cy="2455126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6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4" y="2204512"/>
            <a:ext cx="5053205" cy="39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SUNDIALS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00" y="1201230"/>
            <a:ext cx="3810797" cy="283347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7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89" y="2370463"/>
            <a:ext cx="4647128" cy="37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d2d\arFramework3\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8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176" b="15204"/>
          <a:stretch/>
        </p:blipFill>
        <p:spPr>
          <a:xfrm>
            <a:off x="306000" y="1192214"/>
            <a:ext cx="3854762" cy="42564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13" y="2934987"/>
            <a:ext cx="5247350" cy="33730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282" y="139795"/>
            <a:ext cx="4378616" cy="24252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 flipH="1">
            <a:off x="2181981" y="1359505"/>
            <a:ext cx="2155301" cy="120549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4800" y="558316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literature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54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Biomodels Database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00" y="1045349"/>
            <a:ext cx="7050599" cy="2725557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9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53" y="4028710"/>
            <a:ext cx="6689462" cy="21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0755"/>
      </p:ext>
    </p:extLst>
  </p:cSld>
  <p:clrMapOvr>
    <a:masterClrMapping/>
  </p:clrMapOvr>
</p:sld>
</file>

<file path=ppt/theme/theme1.xml><?xml version="1.0" encoding="utf-8"?>
<a:theme xmlns:a="http://schemas.openxmlformats.org/drawingml/2006/main" name="UKF_PPT_4zu3_2012 07 25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UKF_PPT_4zu3_2012 07 25</Template>
  <TotalTime>0</TotalTime>
  <Words>71</Words>
  <Application>Microsoft Office PowerPoint</Application>
  <PresentationFormat>Bildschirmpräsentation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UKF_PPT_4zu3_2012 07 25</vt:lpstr>
      <vt:lpstr>D2D Copyright &amp; Licence</vt:lpstr>
      <vt:lpstr>Issue #163</vt:lpstr>
      <vt:lpstr>Existing Statements</vt:lpstr>
      <vt:lpstr>Third party code</vt:lpstr>
      <vt:lpstr>Third party code</vt:lpstr>
      <vt:lpstr>KLU</vt:lpstr>
      <vt:lpstr>SUNDIALS</vt:lpstr>
      <vt:lpstr>Example models</vt:lpstr>
      <vt:lpstr>Examples from Biomodels Database</vt:lpstr>
    </vt:vector>
  </TitlesOfParts>
  <Company>Uniklinik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Ingvild Arpe</dc:creator>
  <cp:lastModifiedBy>Clemens Kreutz</cp:lastModifiedBy>
  <cp:revision>311</cp:revision>
  <dcterms:created xsi:type="dcterms:W3CDTF">2012-07-31T08:40:14Z</dcterms:created>
  <dcterms:modified xsi:type="dcterms:W3CDTF">2020-11-03T11:12:22Z</dcterms:modified>
</cp:coreProperties>
</file>