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8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9C9A-1CD4-4147-A18D-F52D066F9D2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CAB0-22F0-4D96-8566-D04618DD1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3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9C9A-1CD4-4147-A18D-F52D066F9D2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CAB0-22F0-4D96-8566-D04618DD1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42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9C9A-1CD4-4147-A18D-F52D066F9D2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CAB0-22F0-4D96-8566-D04618DD1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08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9C9A-1CD4-4147-A18D-F52D066F9D2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CAB0-22F0-4D96-8566-D04618DD1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54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9C9A-1CD4-4147-A18D-F52D066F9D2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CAB0-22F0-4D96-8566-D04618DD1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58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9C9A-1CD4-4147-A18D-F52D066F9D2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CAB0-22F0-4D96-8566-D04618DD1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75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9C9A-1CD4-4147-A18D-F52D066F9D2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CAB0-22F0-4D96-8566-D04618DD1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21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9C9A-1CD4-4147-A18D-F52D066F9D2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CAB0-22F0-4D96-8566-D04618DD1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9C9A-1CD4-4147-A18D-F52D066F9D2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CAB0-22F0-4D96-8566-D04618DD1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1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9C9A-1CD4-4147-A18D-F52D066F9D2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CAB0-22F0-4D96-8566-D04618DD1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0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9C9A-1CD4-4147-A18D-F52D066F9D2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CAB0-22F0-4D96-8566-D04618DD1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24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39C9A-1CD4-4147-A18D-F52D066F9D2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CCAB0-22F0-4D96-8566-D04618DD1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66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31977" y="164971"/>
            <a:ext cx="353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fitting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RTF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: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4"/>
          <a:stretch/>
        </p:blipFill>
        <p:spPr>
          <a:xfrm>
            <a:off x="4008062" y="809625"/>
            <a:ext cx="3733491" cy="25904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4"/>
          <a:stretch/>
        </p:blipFill>
        <p:spPr>
          <a:xfrm>
            <a:off x="223248" y="809625"/>
            <a:ext cx="3733491" cy="259041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1"/>
          <a:stretch/>
        </p:blipFill>
        <p:spPr>
          <a:xfrm>
            <a:off x="223248" y="3681412"/>
            <a:ext cx="3733491" cy="261735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2"/>
          <a:stretch/>
        </p:blipFill>
        <p:spPr>
          <a:xfrm>
            <a:off x="4008062" y="3695700"/>
            <a:ext cx="3733491" cy="260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6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Clemens Kreutz</dc:creator>
  <cp:lastModifiedBy>Clemens Kreutz</cp:lastModifiedBy>
  <cp:revision>5</cp:revision>
  <dcterms:created xsi:type="dcterms:W3CDTF">2019-08-01T15:00:45Z</dcterms:created>
  <dcterms:modified xsi:type="dcterms:W3CDTF">2019-08-01T15:10:27Z</dcterms:modified>
</cp:coreProperties>
</file>