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999538" cy="16200438"/>
  <p:notesSz cx="6858000" cy="9144000"/>
  <p:defaultTextStyle>
    <a:defPPr>
      <a:defRPr lang="de-DE"/>
    </a:defPPr>
    <a:lvl1pPr marL="0" algn="l" defTabSz="1330090" rtl="0" eaLnBrk="1" latinLnBrk="0" hangingPunct="1">
      <a:defRPr sz="2618" kern="1200">
        <a:solidFill>
          <a:schemeClr val="tx1"/>
        </a:solidFill>
        <a:latin typeface="+mn-lt"/>
        <a:ea typeface="+mn-ea"/>
        <a:cs typeface="+mn-cs"/>
      </a:defRPr>
    </a:lvl1pPr>
    <a:lvl2pPr marL="665044" algn="l" defTabSz="1330090" rtl="0" eaLnBrk="1" latinLnBrk="0" hangingPunct="1">
      <a:defRPr sz="2618" kern="1200">
        <a:solidFill>
          <a:schemeClr val="tx1"/>
        </a:solidFill>
        <a:latin typeface="+mn-lt"/>
        <a:ea typeface="+mn-ea"/>
        <a:cs typeface="+mn-cs"/>
      </a:defRPr>
    </a:lvl2pPr>
    <a:lvl3pPr marL="1330090" algn="l" defTabSz="1330090" rtl="0" eaLnBrk="1" latinLnBrk="0" hangingPunct="1">
      <a:defRPr sz="2618" kern="1200">
        <a:solidFill>
          <a:schemeClr val="tx1"/>
        </a:solidFill>
        <a:latin typeface="+mn-lt"/>
        <a:ea typeface="+mn-ea"/>
        <a:cs typeface="+mn-cs"/>
      </a:defRPr>
    </a:lvl3pPr>
    <a:lvl4pPr marL="1995134" algn="l" defTabSz="1330090" rtl="0" eaLnBrk="1" latinLnBrk="0" hangingPunct="1">
      <a:defRPr sz="2618" kern="1200">
        <a:solidFill>
          <a:schemeClr val="tx1"/>
        </a:solidFill>
        <a:latin typeface="+mn-lt"/>
        <a:ea typeface="+mn-ea"/>
        <a:cs typeface="+mn-cs"/>
      </a:defRPr>
    </a:lvl4pPr>
    <a:lvl5pPr marL="2660179" algn="l" defTabSz="1330090" rtl="0" eaLnBrk="1" latinLnBrk="0" hangingPunct="1">
      <a:defRPr sz="2618" kern="1200">
        <a:solidFill>
          <a:schemeClr val="tx1"/>
        </a:solidFill>
        <a:latin typeface="+mn-lt"/>
        <a:ea typeface="+mn-ea"/>
        <a:cs typeface="+mn-cs"/>
      </a:defRPr>
    </a:lvl5pPr>
    <a:lvl6pPr marL="3325223" algn="l" defTabSz="1330090" rtl="0" eaLnBrk="1" latinLnBrk="0" hangingPunct="1">
      <a:defRPr sz="2618" kern="1200">
        <a:solidFill>
          <a:schemeClr val="tx1"/>
        </a:solidFill>
        <a:latin typeface="+mn-lt"/>
        <a:ea typeface="+mn-ea"/>
        <a:cs typeface="+mn-cs"/>
      </a:defRPr>
    </a:lvl6pPr>
    <a:lvl7pPr marL="3990269" algn="l" defTabSz="1330090" rtl="0" eaLnBrk="1" latinLnBrk="0" hangingPunct="1">
      <a:defRPr sz="2618" kern="1200">
        <a:solidFill>
          <a:schemeClr val="tx1"/>
        </a:solidFill>
        <a:latin typeface="+mn-lt"/>
        <a:ea typeface="+mn-ea"/>
        <a:cs typeface="+mn-cs"/>
      </a:defRPr>
    </a:lvl7pPr>
    <a:lvl8pPr marL="4655313" algn="l" defTabSz="1330090" rtl="0" eaLnBrk="1" latinLnBrk="0" hangingPunct="1">
      <a:defRPr sz="2618" kern="1200">
        <a:solidFill>
          <a:schemeClr val="tx1"/>
        </a:solidFill>
        <a:latin typeface="+mn-lt"/>
        <a:ea typeface="+mn-ea"/>
        <a:cs typeface="+mn-cs"/>
      </a:defRPr>
    </a:lvl8pPr>
    <a:lvl9pPr marL="5320358" algn="l" defTabSz="1330090" rtl="0" eaLnBrk="1" latinLnBrk="0" hangingPunct="1">
      <a:defRPr sz="261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3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651323"/>
            <a:ext cx="7649607" cy="564015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8508981"/>
            <a:ext cx="6749654" cy="3911355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F5B-B564-4752-8B10-D9AA4285404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1F6C-5E3F-460F-AD7D-7E57643358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97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F5B-B564-4752-8B10-D9AA4285404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1F6C-5E3F-460F-AD7D-7E57643358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862524"/>
            <a:ext cx="1940525" cy="1372912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862524"/>
            <a:ext cx="5709082" cy="1372912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F5B-B564-4752-8B10-D9AA4285404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1F6C-5E3F-460F-AD7D-7E57643358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77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F5B-B564-4752-8B10-D9AA4285404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1F6C-5E3F-460F-AD7D-7E57643358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85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4038864"/>
            <a:ext cx="7762102" cy="673893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0841548"/>
            <a:ext cx="7762102" cy="3543845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F5B-B564-4752-8B10-D9AA4285404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1F6C-5E3F-460F-AD7D-7E57643358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65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4312617"/>
            <a:ext cx="3824804" cy="1027902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4312617"/>
            <a:ext cx="3824804" cy="1027902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F5B-B564-4752-8B10-D9AA4285404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1F6C-5E3F-460F-AD7D-7E57643358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81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862527"/>
            <a:ext cx="7762102" cy="313133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971359"/>
            <a:ext cx="3807226" cy="194630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5917660"/>
            <a:ext cx="3807226" cy="87039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3971359"/>
            <a:ext cx="3825976" cy="194630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5917660"/>
            <a:ext cx="3825976" cy="87039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F5B-B564-4752-8B10-D9AA4285404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1F6C-5E3F-460F-AD7D-7E57643358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9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F5B-B564-4752-8B10-D9AA4285404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1F6C-5E3F-460F-AD7D-7E57643358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14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F5B-B564-4752-8B10-D9AA4285404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1F6C-5E3F-460F-AD7D-7E57643358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03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080029"/>
            <a:ext cx="2902585" cy="378010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2332567"/>
            <a:ext cx="4556016" cy="11512811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860131"/>
            <a:ext cx="2902585" cy="900399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F5B-B564-4752-8B10-D9AA4285404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1F6C-5E3F-460F-AD7D-7E57643358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29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080029"/>
            <a:ext cx="2902585" cy="378010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2332567"/>
            <a:ext cx="4556016" cy="11512811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860131"/>
            <a:ext cx="2902585" cy="900399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F5B-B564-4752-8B10-D9AA4285404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1F6C-5E3F-460F-AD7D-7E57643358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35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862527"/>
            <a:ext cx="7762102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4312617"/>
            <a:ext cx="7762102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5015410"/>
            <a:ext cx="20248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0F5B-B564-4752-8B10-D9AA42854045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5015410"/>
            <a:ext cx="303734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5015410"/>
            <a:ext cx="20248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31F6C-5E3F-460F-AD7D-7E57643358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85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 76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24"/>
          <a:stretch/>
        </p:blipFill>
        <p:spPr>
          <a:xfrm>
            <a:off x="1917862" y="7132602"/>
            <a:ext cx="3420000" cy="2880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8" name="Grafik 77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51"/>
          <a:stretch/>
        </p:blipFill>
        <p:spPr>
          <a:xfrm>
            <a:off x="5449654" y="7132602"/>
            <a:ext cx="3420000" cy="2880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9" name="Grafik 78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09"/>
          <a:stretch/>
        </p:blipFill>
        <p:spPr>
          <a:xfrm>
            <a:off x="1917862" y="10154017"/>
            <a:ext cx="3420000" cy="2880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0" name="Grafik 79"/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09"/>
          <a:stretch/>
        </p:blipFill>
        <p:spPr>
          <a:xfrm>
            <a:off x="5449654" y="10154017"/>
            <a:ext cx="3420000" cy="2880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1" name="Grafik 80"/>
          <p:cNvPicPr preferRelativeResize="0"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51"/>
          <a:stretch/>
        </p:blipFill>
        <p:spPr>
          <a:xfrm>
            <a:off x="1917862" y="13175432"/>
            <a:ext cx="3420000" cy="2880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2" name="Textfeld 81"/>
          <p:cNvSpPr txBox="1"/>
          <p:nvPr/>
        </p:nvSpPr>
        <p:spPr>
          <a:xfrm>
            <a:off x="247630" y="2329717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ploterrors</a:t>
            </a:r>
            <a:r>
              <a:rPr lang="de-DE" sz="2000" dirty="0" smtClean="0"/>
              <a:t>=-2</a:t>
            </a:r>
            <a:endParaRPr lang="de-DE" sz="2000" dirty="0"/>
          </a:p>
        </p:txBody>
      </p:sp>
      <p:sp>
        <p:nvSpPr>
          <p:cNvPr id="83" name="Textfeld 82"/>
          <p:cNvSpPr txBox="1"/>
          <p:nvPr/>
        </p:nvSpPr>
        <p:spPr>
          <a:xfrm>
            <a:off x="247630" y="11393962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ploterrors</a:t>
            </a:r>
            <a:r>
              <a:rPr lang="de-DE" sz="2000" dirty="0" smtClean="0"/>
              <a:t>=1</a:t>
            </a:r>
            <a:br>
              <a:rPr lang="de-DE" sz="2000" dirty="0" smtClean="0"/>
            </a:br>
            <a:r>
              <a:rPr lang="de-DE" sz="1600" dirty="0" smtClean="0"/>
              <a:t>(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errorbars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84" name="Textfeld 83"/>
          <p:cNvSpPr txBox="1"/>
          <p:nvPr/>
        </p:nvSpPr>
        <p:spPr>
          <a:xfrm>
            <a:off x="247630" y="14415377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ploterrors</a:t>
            </a:r>
            <a:r>
              <a:rPr lang="de-DE" sz="2000" dirty="0" smtClean="0"/>
              <a:t>=2</a:t>
            </a:r>
            <a:br>
              <a:rPr lang="de-DE" sz="2000" dirty="0" smtClean="0"/>
            </a:br>
            <a:r>
              <a:rPr lang="de-DE" sz="1600" dirty="0" smtClean="0"/>
              <a:t>(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bands</a:t>
            </a:r>
            <a:r>
              <a:rPr lang="de-DE" sz="1600" dirty="0" smtClean="0"/>
              <a:t>)</a:t>
            </a:r>
            <a:endParaRPr lang="de-DE" sz="2000" dirty="0"/>
          </a:p>
        </p:txBody>
      </p:sp>
      <p:sp>
        <p:nvSpPr>
          <p:cNvPr id="85" name="Textfeld 84"/>
          <p:cNvSpPr txBox="1"/>
          <p:nvPr/>
        </p:nvSpPr>
        <p:spPr>
          <a:xfrm>
            <a:off x="247630" y="5351132"/>
            <a:ext cx="175240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ploterrors</a:t>
            </a:r>
            <a:r>
              <a:rPr lang="de-DE" sz="2000" dirty="0" smtClean="0"/>
              <a:t>=-1</a:t>
            </a:r>
            <a:br>
              <a:rPr lang="de-DE" sz="2000" dirty="0" smtClean="0"/>
            </a:br>
            <a:r>
              <a:rPr lang="de-DE" sz="1600" dirty="0" smtClean="0"/>
              <a:t>(PPL was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</a:t>
            </a:r>
            <a:br>
              <a:rPr lang="de-DE" sz="1600" dirty="0" smtClean="0"/>
            </a:br>
            <a:r>
              <a:rPr lang="de-DE" sz="1600" dirty="0" err="1" smtClean="0"/>
              <a:t>for</a:t>
            </a:r>
            <a:r>
              <a:rPr lang="de-DE" sz="1600" dirty="0" smtClean="0"/>
              <a:t> „</a:t>
            </a:r>
            <a:r>
              <a:rPr lang="de-DE" sz="1600" dirty="0" err="1" smtClean="0"/>
              <a:t>ySomeErrors</a:t>
            </a:r>
            <a:r>
              <a:rPr lang="de-DE" sz="1600" dirty="0" smtClean="0"/>
              <a:t>“)</a:t>
            </a:r>
            <a:endParaRPr lang="de-DE" sz="2000" dirty="0"/>
          </a:p>
        </p:txBody>
      </p:sp>
      <p:sp>
        <p:nvSpPr>
          <p:cNvPr id="86" name="Textfeld 85"/>
          <p:cNvSpPr txBox="1"/>
          <p:nvPr/>
        </p:nvSpPr>
        <p:spPr>
          <a:xfrm>
            <a:off x="247630" y="8372547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ploterrors</a:t>
            </a:r>
            <a:r>
              <a:rPr lang="de-DE" sz="2000" dirty="0" smtClean="0"/>
              <a:t>=0</a:t>
            </a:r>
            <a:br>
              <a:rPr lang="de-DE" sz="2000" dirty="0" smtClean="0"/>
            </a:br>
            <a:r>
              <a:rPr lang="de-DE" sz="1600" dirty="0" smtClean="0"/>
              <a:t>(like </a:t>
            </a:r>
            <a:r>
              <a:rPr lang="de-DE" sz="1600" dirty="0" err="1" smtClean="0"/>
              <a:t>fitted</a:t>
            </a:r>
            <a:r>
              <a:rPr lang="de-DE" sz="1600" dirty="0" smtClean="0"/>
              <a:t>)</a:t>
            </a:r>
            <a:endParaRPr lang="de-DE" sz="2000" dirty="0"/>
          </a:p>
        </p:txBody>
      </p:sp>
      <p:sp>
        <p:nvSpPr>
          <p:cNvPr id="87" name="Textfeld 86"/>
          <p:cNvSpPr txBox="1"/>
          <p:nvPr/>
        </p:nvSpPr>
        <p:spPr>
          <a:xfrm>
            <a:off x="2370596" y="207607"/>
            <a:ext cx="2514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 smtClean="0"/>
              <a:t>fiterrors</a:t>
            </a:r>
            <a:r>
              <a:rPr lang="de-DE" sz="2000" dirty="0" smtClean="0"/>
              <a:t>=0</a:t>
            </a:r>
          </a:p>
          <a:p>
            <a:pPr algn="ctr"/>
            <a:r>
              <a:rPr lang="de-DE" sz="2000" dirty="0" smtClean="0"/>
              <a:t>(</a:t>
            </a:r>
            <a:r>
              <a:rPr lang="de-DE" sz="2000" dirty="0" err="1" smtClean="0"/>
              <a:t>exp</a:t>
            </a:r>
            <a:r>
              <a:rPr lang="de-DE" sz="2000" dirty="0" smtClean="0"/>
              <a:t>. </a:t>
            </a:r>
            <a:r>
              <a:rPr lang="de-DE" sz="2000" dirty="0" err="1" smtClean="0"/>
              <a:t>where</a:t>
            </a:r>
            <a:r>
              <a:rPr lang="de-DE" sz="2000" dirty="0" smtClean="0"/>
              <a:t>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88" name="Textfeld 87"/>
          <p:cNvSpPr txBox="1"/>
          <p:nvPr/>
        </p:nvSpPr>
        <p:spPr>
          <a:xfrm>
            <a:off x="6113984" y="220730"/>
            <a:ext cx="2091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 smtClean="0"/>
              <a:t>fiterrors</a:t>
            </a:r>
            <a:r>
              <a:rPr lang="de-DE" sz="2000" dirty="0" smtClean="0"/>
              <a:t>=1</a:t>
            </a:r>
          </a:p>
          <a:p>
            <a:pPr algn="ctr"/>
            <a:r>
              <a:rPr lang="de-DE" sz="2000" dirty="0" smtClean="0"/>
              <a:t>(</a:t>
            </a:r>
            <a:r>
              <a:rPr lang="de-DE" sz="2000" dirty="0" err="1" smtClean="0"/>
              <a:t>only</a:t>
            </a:r>
            <a:r>
              <a:rPr lang="de-DE" sz="2000" dirty="0" smtClean="0"/>
              <a:t> </a:t>
            </a:r>
            <a:r>
              <a:rPr lang="de-DE" sz="2000" dirty="0" err="1" smtClean="0"/>
              <a:t>error</a:t>
            </a:r>
            <a:r>
              <a:rPr lang="de-DE" sz="2000" dirty="0" smtClean="0"/>
              <a:t> </a:t>
            </a:r>
            <a:r>
              <a:rPr lang="de-DE" sz="2000" dirty="0" err="1" smtClean="0"/>
              <a:t>model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pic>
        <p:nvPicPr>
          <p:cNvPr id="89" name="Grafik 88"/>
          <p:cNvPicPr preferRelativeResize="0"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38"/>
          <a:stretch/>
        </p:blipFill>
        <p:spPr>
          <a:xfrm>
            <a:off x="5449654" y="13175432"/>
            <a:ext cx="3420000" cy="2880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0" name="Grafik 89"/>
          <p:cNvPicPr preferRelativeResize="0"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77"/>
          <a:stretch/>
        </p:blipFill>
        <p:spPr>
          <a:xfrm>
            <a:off x="1917861" y="4111187"/>
            <a:ext cx="3420000" cy="2880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1" name="Grafik 90"/>
          <p:cNvPicPr preferRelativeResize="0">
            <a:picLocks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19"/>
          <a:stretch/>
        </p:blipFill>
        <p:spPr>
          <a:xfrm>
            <a:off x="5449654" y="4111187"/>
            <a:ext cx="3420000" cy="2880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3" name="Grafik 92"/>
          <p:cNvPicPr preferRelativeResize="0">
            <a:picLocks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98"/>
          <a:stretch/>
        </p:blipFill>
        <p:spPr>
          <a:xfrm>
            <a:off x="5449654" y="1089772"/>
            <a:ext cx="3420000" cy="2880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4" name="Grafik 93"/>
          <p:cNvPicPr preferRelativeResize="0">
            <a:picLocks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98"/>
          <a:stretch/>
        </p:blipFill>
        <p:spPr>
          <a:xfrm>
            <a:off x="1917861" y="1089772"/>
            <a:ext cx="3420000" cy="2880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517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ckreutz</dc:creator>
  <cp:lastModifiedBy>ckreutz</cp:lastModifiedBy>
  <cp:revision>9</cp:revision>
  <dcterms:created xsi:type="dcterms:W3CDTF">2017-01-19T08:52:10Z</dcterms:created>
  <dcterms:modified xsi:type="dcterms:W3CDTF">2017-01-19T09:25:28Z</dcterms:modified>
</cp:coreProperties>
</file>