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8857-3C6F-44B1-A6E8-EF8888CAA869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A4C-ED69-4A31-AC61-F23AE4C89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15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8857-3C6F-44B1-A6E8-EF8888CAA869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A4C-ED69-4A31-AC61-F23AE4C89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257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8857-3C6F-44B1-A6E8-EF8888CAA869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A4C-ED69-4A31-AC61-F23AE4C89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61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8857-3C6F-44B1-A6E8-EF8888CAA869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A4C-ED69-4A31-AC61-F23AE4C89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40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8857-3C6F-44B1-A6E8-EF8888CAA869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A4C-ED69-4A31-AC61-F23AE4C89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0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8857-3C6F-44B1-A6E8-EF8888CAA869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A4C-ED69-4A31-AC61-F23AE4C89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46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8857-3C6F-44B1-A6E8-EF8888CAA869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A4C-ED69-4A31-AC61-F23AE4C89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5324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8857-3C6F-44B1-A6E8-EF8888CAA869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A4C-ED69-4A31-AC61-F23AE4C89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597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8857-3C6F-44B1-A6E8-EF8888CAA869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A4C-ED69-4A31-AC61-F23AE4C89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85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8857-3C6F-44B1-A6E8-EF8888CAA869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A4C-ED69-4A31-AC61-F23AE4C89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020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8857-3C6F-44B1-A6E8-EF8888CAA869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A4C-ED69-4A31-AC61-F23AE4C89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58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78857-3C6F-44B1-A6E8-EF8888CAA869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CA4C-ED69-4A31-AC61-F23AE4C89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35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4" y="1349388"/>
            <a:ext cx="6883359" cy="405164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b="1278"/>
          <a:stretch/>
        </p:blipFill>
        <p:spPr>
          <a:xfrm>
            <a:off x="8349814" y="2959174"/>
            <a:ext cx="2606051" cy="2382078"/>
          </a:xfrm>
          <a:prstGeom prst="rect">
            <a:avLst/>
          </a:prstGeom>
        </p:spPr>
      </p:pic>
      <p:cxnSp>
        <p:nvCxnSpPr>
          <p:cNvPr id="7" name="Gerade Verbindung mit Pfeil 6"/>
          <p:cNvCxnSpPr/>
          <p:nvPr/>
        </p:nvCxnSpPr>
        <p:spPr>
          <a:xfrm flipH="1">
            <a:off x="6436939" y="1097388"/>
            <a:ext cx="0" cy="2520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5554391" y="430307"/>
            <a:ext cx="1778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 smtClean="0">
                <a:solidFill>
                  <a:srgbClr val="0070C0"/>
                </a:solidFill>
              </a:rPr>
              <a:t>Step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function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for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br>
              <a:rPr lang="de-DE" sz="1400" dirty="0" smtClean="0">
                <a:solidFill>
                  <a:srgbClr val="0070C0"/>
                </a:solidFill>
              </a:rPr>
            </a:br>
            <a:r>
              <a:rPr lang="de-DE" sz="1400" dirty="0" err="1" smtClean="0">
                <a:solidFill>
                  <a:srgbClr val="0070C0"/>
                </a:solidFill>
              </a:rPr>
              <a:t>switching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to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smtClean="0">
                <a:solidFill>
                  <a:srgbClr val="0070C0"/>
                </a:solidFill>
              </a:rPr>
              <a:t>constant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endParaRPr lang="de-DE" sz="1400" dirty="0">
              <a:solidFill>
                <a:srgbClr val="0070C0"/>
              </a:solidFill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 flipH="1">
            <a:off x="3939988" y="1097388"/>
            <a:ext cx="0" cy="2520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2827728" y="358724"/>
            <a:ext cx="22245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0070C0"/>
                </a:solidFill>
              </a:rPr>
              <a:t>Input </a:t>
            </a:r>
            <a:r>
              <a:rPr lang="de-DE" sz="1400" dirty="0" err="1" smtClean="0">
                <a:solidFill>
                  <a:srgbClr val="0070C0"/>
                </a:solidFill>
              </a:rPr>
              <a:t>argument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of</a:t>
            </a:r>
            <a:endParaRPr lang="de-DE" sz="1400" dirty="0" smtClean="0">
              <a:solidFill>
                <a:srgbClr val="0070C0"/>
              </a:solidFill>
            </a:endParaRPr>
          </a:p>
          <a:p>
            <a:pPr algn="ctr"/>
            <a:r>
              <a:rPr lang="de-DE" sz="1400" dirty="0" err="1" smtClean="0">
                <a:solidFill>
                  <a:srgbClr val="0070C0"/>
                </a:solidFill>
              </a:rPr>
              <a:t>sigmoidal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function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resulting</a:t>
            </a:r>
            <a:endParaRPr lang="de-DE" sz="1400" dirty="0">
              <a:solidFill>
                <a:srgbClr val="0070C0"/>
              </a:solidFill>
            </a:endParaRPr>
          </a:p>
          <a:p>
            <a:pPr algn="ctr"/>
            <a:r>
              <a:rPr lang="de-DE" sz="1400" dirty="0" smtClean="0">
                <a:solidFill>
                  <a:srgbClr val="0070C0"/>
                </a:solidFill>
              </a:rPr>
              <a:t>in </a:t>
            </a:r>
            <a:r>
              <a:rPr lang="de-DE" sz="1400" dirty="0" err="1" smtClean="0">
                <a:solidFill>
                  <a:srgbClr val="0070C0"/>
                </a:solidFill>
              </a:rPr>
              <a:t>constant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input</a:t>
            </a:r>
            <a:endParaRPr lang="de-DE" sz="1400" dirty="0">
              <a:solidFill>
                <a:srgbClr val="0070C0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4357688" y="4576763"/>
            <a:ext cx="30360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4661290" y="4207431"/>
            <a:ext cx="18357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 smtClean="0">
                <a:solidFill>
                  <a:srgbClr val="0070C0"/>
                </a:solidFill>
              </a:rPr>
              <a:t>Resulting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input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</a:p>
          <a:p>
            <a:pPr algn="ctr"/>
            <a:r>
              <a:rPr lang="de-DE" sz="1400" dirty="0" err="1" smtClean="0">
                <a:solidFill>
                  <a:srgbClr val="0070C0"/>
                </a:solidFill>
              </a:rPr>
              <a:t>that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is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multiplied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to</a:t>
            </a:r>
            <a:r>
              <a:rPr lang="de-DE" sz="1400" dirty="0" smtClean="0">
                <a:solidFill>
                  <a:srgbClr val="0070C0"/>
                </a:solidFill>
              </a:rPr>
              <a:t/>
            </a:r>
            <a:br>
              <a:rPr lang="de-DE" sz="1400" dirty="0" smtClean="0">
                <a:solidFill>
                  <a:srgbClr val="0070C0"/>
                </a:solidFill>
              </a:rPr>
            </a:br>
            <a:r>
              <a:rPr lang="de-DE" sz="1400" dirty="0" err="1" smtClean="0">
                <a:solidFill>
                  <a:srgbClr val="0070C0"/>
                </a:solidFill>
              </a:rPr>
              <a:t>the</a:t>
            </a:r>
            <a:r>
              <a:rPr lang="de-DE" sz="1400" dirty="0" smtClean="0">
                <a:solidFill>
                  <a:srgbClr val="0070C0"/>
                </a:solidFill>
              </a:rPr>
              <a:t> max. </a:t>
            </a:r>
            <a:r>
              <a:rPr lang="de-DE" sz="1400" dirty="0" err="1" smtClean="0">
                <a:solidFill>
                  <a:srgbClr val="0070C0"/>
                </a:solidFill>
              </a:rPr>
              <a:t>infection</a:t>
            </a:r>
            <a:r>
              <a:rPr lang="de-DE" sz="1400" dirty="0" smtClean="0">
                <a:solidFill>
                  <a:srgbClr val="0070C0"/>
                </a:solidFill>
              </a:rPr>
              <a:t> rate</a:t>
            </a:r>
            <a:endParaRPr lang="de-DE" sz="1400" dirty="0">
              <a:solidFill>
                <a:srgbClr val="0070C0"/>
              </a:solidFill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 flipH="1">
            <a:off x="1401576" y="1097388"/>
            <a:ext cx="0" cy="2520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183597" y="358724"/>
            <a:ext cx="24359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 smtClean="0">
                <a:solidFill>
                  <a:srgbClr val="0070C0"/>
                </a:solidFill>
              </a:rPr>
              <a:t>Fitted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input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spline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that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is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</a:p>
          <a:p>
            <a:pPr algn="ctr"/>
            <a:r>
              <a:rPr lang="de-DE" sz="1400" dirty="0" err="1" smtClean="0">
                <a:solidFill>
                  <a:srgbClr val="0070C0"/>
                </a:solidFill>
              </a:rPr>
              <a:t>the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argument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of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the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sigmoidal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br>
              <a:rPr lang="de-DE" sz="1400" dirty="0" smtClean="0">
                <a:solidFill>
                  <a:srgbClr val="0070C0"/>
                </a:solidFill>
              </a:rPr>
            </a:br>
            <a:r>
              <a:rPr lang="de-DE" sz="1400" dirty="0" err="1" smtClean="0">
                <a:solidFill>
                  <a:srgbClr val="0070C0"/>
                </a:solidFill>
              </a:rPr>
              <a:t>function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until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tLast</a:t>
            </a:r>
            <a:endParaRPr lang="de-DE" sz="1400" dirty="0">
              <a:solidFill>
                <a:srgbClr val="0070C0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8917885" y="2651397"/>
            <a:ext cx="1643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smtClean="0">
                <a:solidFill>
                  <a:srgbClr val="0070C0"/>
                </a:solidFill>
              </a:rPr>
              <a:t>Data </a:t>
            </a:r>
            <a:r>
              <a:rPr lang="de-DE" sz="1400" dirty="0" err="1" smtClean="0">
                <a:solidFill>
                  <a:srgbClr val="0070C0"/>
                </a:solidFill>
              </a:rPr>
              <a:t>used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for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fitting</a:t>
            </a:r>
            <a:endParaRPr lang="de-DE" sz="1400" dirty="0">
              <a:solidFill>
                <a:srgbClr val="0070C0"/>
              </a:solidFill>
            </a:endParaRP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814" y="565736"/>
            <a:ext cx="2736959" cy="2051937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8992934" y="420279"/>
            <a:ext cx="1545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 smtClean="0">
                <a:solidFill>
                  <a:srgbClr val="0070C0"/>
                </a:solidFill>
              </a:rPr>
              <a:t>Sigmoidal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function</a:t>
            </a:r>
            <a:endParaRPr lang="de-DE" sz="1400" dirty="0">
              <a:solidFill>
                <a:srgbClr val="0070C0"/>
              </a:solidFill>
            </a:endParaRPr>
          </a:p>
        </p:txBody>
      </p:sp>
      <p:cxnSp>
        <p:nvCxnSpPr>
          <p:cNvPr id="15" name="Gerader Verbinder 14"/>
          <p:cNvCxnSpPr/>
          <p:nvPr/>
        </p:nvCxnSpPr>
        <p:spPr>
          <a:xfrm>
            <a:off x="3609564" y="4147861"/>
            <a:ext cx="0" cy="7704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3572521" y="4198866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</a:t>
            </a:r>
          </a:p>
          <a:p>
            <a:r>
              <a:rPr lang="de-DE" sz="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DE" sz="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endParaRPr lang="de-DE" sz="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Gerader Verbinder 21"/>
          <p:cNvCxnSpPr/>
          <p:nvPr/>
        </p:nvCxnSpPr>
        <p:spPr>
          <a:xfrm>
            <a:off x="6077358" y="1586191"/>
            <a:ext cx="0" cy="7704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6040315" y="1675299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</a:t>
            </a:r>
          </a:p>
          <a:p>
            <a:r>
              <a:rPr lang="de-DE" sz="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DE" sz="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endParaRPr lang="de-DE" sz="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24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Breitbild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Clemens Kreutz</dc:creator>
  <cp:lastModifiedBy>Clemens Kreutz</cp:lastModifiedBy>
  <cp:revision>13</cp:revision>
  <dcterms:created xsi:type="dcterms:W3CDTF">2020-04-28T21:27:02Z</dcterms:created>
  <dcterms:modified xsi:type="dcterms:W3CDTF">2020-05-11T16:22:13Z</dcterms:modified>
</cp:coreProperties>
</file>